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BFAB3ED-FBAC-400F-A17F-085F02EF250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BFAB3ED-FBAC-400F-A17F-085F02EF25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6FD5A2-4A43-4428-84AA-79F6C1EC4C78}" type="datetimeFigureOut">
              <a:rPr lang="en-US" smtClean="0"/>
              <a:pPr/>
              <a:t>10/26/2010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AB3ED-FBAC-400F-A17F-085F02EF25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6FD5A2-4A43-4428-84AA-79F6C1EC4C78}" type="datetimeFigureOut">
              <a:rPr lang="en-US" smtClean="0"/>
              <a:pPr/>
              <a:t>10/26/2010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FAB3ED-FBAC-400F-A17F-085F02EF250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1219200"/>
          </a:xfrm>
        </p:spPr>
        <p:txBody>
          <a:bodyPr>
            <a:normAutofit/>
          </a:bodyPr>
          <a:lstStyle/>
          <a:p>
            <a:r>
              <a:rPr lang="en-US" sz="2000" dirty="0" smtClean="0"/>
              <a:t>Information security in real business</a:t>
            </a:r>
            <a:br>
              <a:rPr lang="en-US" sz="2000" dirty="0" smtClean="0"/>
            </a:br>
            <a:r>
              <a:rPr lang="en-US" sz="2000" dirty="0" smtClean="0"/>
              <a:t>firewall security with special emphasis on </a:t>
            </a:r>
            <a:r>
              <a:rPr lang="en-US" sz="2000" dirty="0" err="1" smtClean="0"/>
              <a:t>smtp</a:t>
            </a:r>
            <a:r>
              <a:rPr lang="en-US" sz="2000" dirty="0" smtClean="0"/>
              <a:t/>
            </a:r>
            <a:br>
              <a:rPr lang="en-US" sz="2000" dirty="0" smtClean="0"/>
            </a:br>
            <a:endParaRPr lang="en-US" sz="2000" dirty="0"/>
          </a:p>
        </p:txBody>
      </p:sp>
      <p:sp>
        <p:nvSpPr>
          <p:cNvPr id="3" name="Subtitle 2"/>
          <p:cNvSpPr>
            <a:spLocks noGrp="1"/>
          </p:cNvSpPr>
          <p:nvPr>
            <p:ph type="subTitle" idx="1"/>
          </p:nvPr>
        </p:nvSpPr>
        <p:spPr>
          <a:xfrm>
            <a:off x="1219200" y="1905000"/>
            <a:ext cx="6400800" cy="4191000"/>
          </a:xfrm>
        </p:spPr>
        <p:txBody>
          <a:bodyPr/>
          <a:lstStyle/>
          <a:p>
            <a:r>
              <a:rPr lang="en-US" dirty="0" smtClean="0"/>
              <a:t>FROM</a:t>
            </a:r>
          </a:p>
          <a:p>
            <a:r>
              <a:rPr lang="en-US" dirty="0" smtClean="0"/>
              <a:t>RICHARD RODRIGUES</a:t>
            </a:r>
          </a:p>
          <a:p>
            <a:r>
              <a:rPr lang="en-US" dirty="0" smtClean="0"/>
              <a:t>JOHN ANIMALU</a:t>
            </a:r>
          </a:p>
          <a:p>
            <a:r>
              <a:rPr lang="en-US" dirty="0" smtClean="0"/>
              <a:t>FELIX SHULMAN</a:t>
            </a:r>
          </a:p>
          <a:p>
            <a:endParaRPr lang="en-US" dirty="0"/>
          </a:p>
          <a:p>
            <a:r>
              <a:rPr lang="en-US" dirty="0" smtClean="0"/>
              <a:t>THE HONORARY MEMBERS OF THE Intercontinental Group</a:t>
            </a:r>
            <a:endParaRPr lang="en-US" dirty="0"/>
          </a:p>
        </p:txBody>
      </p:sp>
    </p:spTree>
    <p:extLst>
      <p:ext uri="{BB962C8B-B14F-4D97-AF65-F5344CB8AC3E}">
        <p14:creationId xmlns="" xmlns:p14="http://schemas.microsoft.com/office/powerpoint/2010/main" val="102658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endParaRPr lang="en-US" dirty="0" smtClean="0"/>
          </a:p>
          <a:p>
            <a:r>
              <a:rPr lang="en-US" dirty="0" smtClean="0"/>
              <a:t>Intro</a:t>
            </a:r>
          </a:p>
          <a:p>
            <a:r>
              <a:rPr lang="en-US" dirty="0" smtClean="0"/>
              <a:t>Firewall</a:t>
            </a:r>
          </a:p>
          <a:p>
            <a:r>
              <a:rPr lang="en-US" dirty="0" smtClean="0"/>
              <a:t>The hole punching problem</a:t>
            </a:r>
          </a:p>
          <a:p>
            <a:r>
              <a:rPr lang="en-US" dirty="0" smtClean="0"/>
              <a:t>The result</a:t>
            </a:r>
          </a:p>
          <a:p>
            <a:r>
              <a:rPr lang="en-US" dirty="0" smtClean="0"/>
              <a:t>What’s next?</a:t>
            </a:r>
          </a:p>
          <a:p>
            <a:r>
              <a:rPr lang="en-US" dirty="0" smtClean="0"/>
              <a:t>Questions/Closing</a:t>
            </a:r>
            <a:endParaRPr lang="en-US" dirty="0"/>
          </a:p>
        </p:txBody>
      </p:sp>
    </p:spTree>
    <p:extLst>
      <p:ext uri="{BB962C8B-B14F-4D97-AF65-F5344CB8AC3E}">
        <p14:creationId xmlns="" xmlns:p14="http://schemas.microsoft.com/office/powerpoint/2010/main" val="1320041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dirty="0" smtClean="0"/>
              <a:t>The company we are spotlighting today is American Society of Anesthesiologists (ASA).</a:t>
            </a:r>
          </a:p>
          <a:p>
            <a:r>
              <a:rPr lang="en-US" dirty="0" smtClean="0"/>
              <a:t>The ASA is a non-profit organization that caters to its members (Anesthesiologists) by providing services to them such as lobbying, Continuing Medical Education (CME),and board preparation.</a:t>
            </a:r>
          </a:p>
          <a:p>
            <a:r>
              <a:rPr lang="en-US" dirty="0" smtClean="0"/>
              <a:t>Like any other organization, we need to protect our network and data. One of the most popular devices used to accomplish this is a firewall.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a:t>
            </a:r>
            <a:endParaRPr lang="en-US" dirty="0"/>
          </a:p>
        </p:txBody>
      </p:sp>
      <p:sp>
        <p:nvSpPr>
          <p:cNvPr id="3" name="Content Placeholder 2"/>
          <p:cNvSpPr>
            <a:spLocks noGrp="1"/>
          </p:cNvSpPr>
          <p:nvPr>
            <p:ph idx="1"/>
          </p:nvPr>
        </p:nvSpPr>
        <p:spPr/>
        <p:txBody>
          <a:bodyPr/>
          <a:lstStyle/>
          <a:p>
            <a:r>
              <a:rPr lang="en-US" dirty="0" smtClean="0"/>
              <a:t>This is a hardware or software device with the goal of restricting access to your network or PC. In this case, we will be taking about a hardware firewall, to be specific, the Cisco ASA5510</a:t>
            </a:r>
          </a:p>
          <a:p>
            <a:r>
              <a:rPr lang="en-US" dirty="0" smtClean="0"/>
              <a:t>The device used access rules to allow access to applications and servers. On face value, it looks like a very good security practice but there is a very common practice that becomes a bane to an organization.</a:t>
            </a:r>
            <a:endParaRPr lang="en-US" dirty="0"/>
          </a:p>
        </p:txBody>
      </p:sp>
    </p:spTree>
    <p:extLst>
      <p:ext uri="{BB962C8B-B14F-4D97-AF65-F5344CB8AC3E}">
        <p14:creationId xmlns="" xmlns:p14="http://schemas.microsoft.com/office/powerpoint/2010/main" val="482817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HOLE PUNCHING PROBLEM</a:t>
            </a:r>
            <a:endParaRPr lang="en-US" dirty="0"/>
          </a:p>
        </p:txBody>
      </p:sp>
      <p:sp>
        <p:nvSpPr>
          <p:cNvPr id="3" name="Content Placeholder 2"/>
          <p:cNvSpPr>
            <a:spLocks noGrp="1"/>
          </p:cNvSpPr>
          <p:nvPr>
            <p:ph idx="1"/>
          </p:nvPr>
        </p:nvSpPr>
        <p:spPr/>
        <p:txBody>
          <a:bodyPr>
            <a:normAutofit/>
          </a:bodyPr>
          <a:lstStyle/>
          <a:p>
            <a:r>
              <a:rPr lang="en-US" dirty="0" smtClean="0"/>
              <a:t>In order to allow applications and server access from outside the network or from one segment of the network to another, ports are opened on the firewall. This is known as hole punching.</a:t>
            </a:r>
          </a:p>
          <a:p>
            <a:r>
              <a:rPr lang="en-US" dirty="0" smtClean="0"/>
              <a:t>Most organizations have port 80, 443 and 25 completely open to the outside world on their firewalls.</a:t>
            </a:r>
          </a:p>
          <a:p>
            <a:r>
              <a:rPr lang="en-US" dirty="0" smtClean="0"/>
              <a:t>This is the problem!  Anybody including spammers can send email to your mail server.</a:t>
            </a:r>
            <a:endParaRPr lang="en-US" dirty="0" smtClean="0"/>
          </a:p>
        </p:txBody>
      </p:sp>
    </p:spTree>
    <p:extLst>
      <p:ext uri="{BB962C8B-B14F-4D97-AF65-F5344CB8AC3E}">
        <p14:creationId xmlns="" xmlns:p14="http://schemas.microsoft.com/office/powerpoint/2010/main" val="1445319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The result is damaging! Spam, virus, malware and even denial of service attacks can be launched this way which will affect the availability cornerstone of the Security model</a:t>
            </a:r>
            <a:endParaRPr lang="en-US" dirty="0" smtClean="0"/>
          </a:p>
          <a:p>
            <a:endParaRPr lang="en-US" dirty="0" smtClean="0"/>
          </a:p>
          <a:p>
            <a:r>
              <a:rPr lang="en-US" dirty="0" smtClean="0"/>
              <a:t>Another </a:t>
            </a:r>
            <a:r>
              <a:rPr lang="en-US" dirty="0" smtClean="0"/>
              <a:t>result is email spoofing – Sending email as someone else. This falls under the authenticity cornerstone.</a:t>
            </a:r>
          </a:p>
          <a:p>
            <a:r>
              <a:rPr lang="en-US" dirty="0" smtClean="0"/>
              <a:t>This is done by sending email via telnet in the following format.</a:t>
            </a:r>
          </a:p>
          <a:p>
            <a:r>
              <a:rPr lang="en-US" dirty="0" smtClean="0"/>
              <a:t>telnet &lt;public </a:t>
            </a:r>
            <a:r>
              <a:rPr lang="en-US" dirty="0" err="1" smtClean="0"/>
              <a:t>ip</a:t>
            </a:r>
            <a:r>
              <a:rPr lang="en-US" dirty="0" smtClean="0"/>
              <a:t>&gt; 25</a:t>
            </a:r>
          </a:p>
          <a:p>
            <a:r>
              <a:rPr lang="en-US" dirty="0" smtClean="0"/>
              <a:t>The email system as a rule doesn’t care about the sender’s address. If no filters are in place beyond the firewall, an illegitimate user can send emails all day to an actual user.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Now, the problem has been defined and the results identified, what’s next?</a:t>
            </a:r>
          </a:p>
          <a:p>
            <a:r>
              <a:rPr lang="en-US" dirty="0" smtClean="0"/>
              <a:t>We will state  various ways to resolve the problem with pros and cons associated  for each method.</a:t>
            </a:r>
          </a:p>
          <a:p>
            <a:r>
              <a:rPr lang="en-US" dirty="0" smtClean="0"/>
              <a:t>Stay tuned for this – Week 10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QUESTIONS/CLOSING</a:t>
            </a:r>
            <a:endParaRPr lang="en-US" dirty="0"/>
          </a:p>
        </p:txBody>
      </p:sp>
      <p:sp>
        <p:nvSpPr>
          <p:cNvPr id="3" name="Content Placeholder 2"/>
          <p:cNvSpPr>
            <a:spLocks noGrp="1"/>
          </p:cNvSpPr>
          <p:nvPr>
            <p:ph idx="1"/>
          </p:nvPr>
        </p:nvSpPr>
        <p:spPr/>
        <p:txBody>
          <a:bodyPr/>
          <a:lstStyle/>
          <a:p>
            <a:endParaRPr lang="en-US" dirty="0" smtClean="0"/>
          </a:p>
          <a:p>
            <a:r>
              <a:rPr lang="en-US" dirty="0" smtClean="0"/>
              <a:t>Questions??</a:t>
            </a:r>
          </a:p>
          <a:p>
            <a:endParaRPr lang="en-US" dirty="0" smtClean="0"/>
          </a:p>
          <a:p>
            <a:r>
              <a:rPr lang="en-US" dirty="0" smtClean="0"/>
              <a:t>Thanks for listening!!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TotalTime>
  <Words>419</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Information security in real business firewall security with special emphasis on smtp </vt:lpstr>
      <vt:lpstr>HIGHLIGHTS</vt:lpstr>
      <vt:lpstr>INTRO</vt:lpstr>
      <vt:lpstr>FIREWALL</vt:lpstr>
      <vt:lpstr>THE HOLE PUNCHING PROBLEM</vt:lpstr>
      <vt:lpstr>THE RESULT</vt:lpstr>
      <vt:lpstr>WHAT’S NEXT</vt:lpstr>
      <vt:lpstr>QUESTIONS/CLOSING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in real business firewall security with special emphasis on smtp </dc:title>
  <dc:creator> </dc:creator>
  <cp:lastModifiedBy>John</cp:lastModifiedBy>
  <cp:revision>19</cp:revision>
  <dcterms:created xsi:type="dcterms:W3CDTF">2010-10-21T21:31:15Z</dcterms:created>
  <dcterms:modified xsi:type="dcterms:W3CDTF">2010-10-27T01:53:28Z</dcterms:modified>
</cp:coreProperties>
</file>