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61DB-3080-4FC3-9551-CD8DE688309C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AC1C-D518-4692-9114-4F96DF931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E220-62DC-4AB2-B01E-A58E7747AF6F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5CBD-A629-43CB-A56F-B8F323C77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15ED-5EE3-4731-94C5-639ED793006E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5E0DC-3026-4E99-8B6C-FCD7D3C92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52AF-9BE3-417D-B79B-5077AB94D4D7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5D69-DF41-455F-B068-5428C6227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2B208-0BDB-4C78-BD5F-F1B44C05DDEB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1336-34D6-4A32-AA05-1131248F7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FEF9-B8C7-4D6B-ADBF-82E56FAFFCCD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3BEE-CC63-4EE8-A95B-F7F21FA3F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49E7-FB66-4033-9C75-53205332763E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F764-FB10-4C52-ADFD-D6C7385F4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0014-77D8-41F6-8F57-BDAFF1E760BA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6804-A0D8-42BA-AA26-EEDED83F4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CAB5-C013-49E1-9178-260A71319467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F040-AB7B-4244-86DB-2DEECB6D6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968E-9374-4D2C-9C7D-6984B4D76E5C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B479-5316-40E6-B085-905AE8D21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19E9A-01BA-408D-96BE-41AB992B4E46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3205-9647-4B2F-B6D1-36EEB3CDA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alpha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BA1C6-B7FB-44DB-80E3-10F813436FF7}" type="datetimeFigureOut">
              <a:rPr lang="en-US"/>
              <a:pPr>
                <a:defRPr/>
              </a:pPr>
              <a:t>10/29/2010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36D3B6-B5C7-4B06-A7E5-3F0B2AF4A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6858000" cy="1600200"/>
          </a:xfrm>
        </p:spPr>
        <p:txBody>
          <a:bodyPr/>
          <a:lstStyle/>
          <a:p>
            <a:r>
              <a:rPr lang="en-US" smtClean="0"/>
              <a:t>Mobile Device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2514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dirty="0" smtClean="0"/>
              <a:t>Group Magic: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1600" dirty="0" smtClean="0"/>
              <a:t>Michael Gong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1600" dirty="0" smtClean="0"/>
              <a:t>Jake </a:t>
            </a:r>
            <a:r>
              <a:rPr lang="en-US" sz="1600" dirty="0" err="1" smtClean="0"/>
              <a:t>Kreider</a:t>
            </a:r>
            <a:endParaRPr lang="en-US" sz="16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1600" dirty="0" smtClean="0"/>
              <a:t>Chris Lugo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sz="1600" dirty="0" smtClean="0"/>
              <a:t>Kwame </a:t>
            </a:r>
            <a:r>
              <a:rPr lang="en-US" sz="1600" dirty="0" err="1" smtClean="0"/>
              <a:t>Osafoh</a:t>
            </a:r>
            <a:endParaRPr lang="en-US" sz="16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dirty="0" smtClean="0"/>
              <a:t>MSIT 458 – Information Security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dirty="0" smtClean="0"/>
              <a:t>October 30, 2010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81000" y="1544638"/>
            <a:ext cx="7848600" cy="1154112"/>
          </a:xfrm>
        </p:spPr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770188"/>
            <a:ext cx="8829675" cy="3538537"/>
          </a:xfrm>
        </p:spPr>
        <p:txBody>
          <a:bodyPr rtlCol="0">
            <a:normAutofit lnSpcReduction="10000"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Mobility continues to become an increasingly vital component of our everyday lives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Prevalence of 3G/4G cellular services enable being connected at all times to the corporate and social networks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Employers continue to seek new ways to capitalize on being connected with their employees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Employees want a simple but feature rich platform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Employees want the freedom and simplicity to use a device of their choosing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Mobile interaction between user and company systems must be seamless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/>
              <a:t>Mobility without compromising security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606550"/>
            <a:ext cx="1233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12256">
            <a:off x="4645025" y="349250"/>
            <a:ext cx="137795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73063">
            <a:off x="6043613" y="623888"/>
            <a:ext cx="211296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554127">
            <a:off x="4237038" y="979488"/>
            <a:ext cx="7715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1544638"/>
            <a:ext cx="8001000" cy="1154112"/>
          </a:xfrm>
        </p:spPr>
        <p:txBody>
          <a:bodyPr/>
          <a:lstStyle/>
          <a:p>
            <a:r>
              <a:rPr lang="en-US" smtClean="0"/>
              <a:t>Problem Statement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28600" y="2770188"/>
            <a:ext cx="8001000" cy="3538537"/>
          </a:xfrm>
        </p:spPr>
        <p:txBody>
          <a:bodyPr/>
          <a:lstStyle/>
          <a:p>
            <a:pPr marL="44450" indent="0">
              <a:buFont typeface="Wingdings" pitchFamily="2" charset="2"/>
              <a:buNone/>
            </a:pPr>
            <a:r>
              <a:rPr lang="en-US" smtClean="0"/>
              <a:t>With the explosive growth of smartphones, tablets and mobile devices, companies must find a means of providing access to their internal systems and information to their mobile workforce securely and  seamlessly. 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44638"/>
            <a:ext cx="8686800" cy="1154112"/>
          </a:xfrm>
        </p:spPr>
        <p:txBody>
          <a:bodyPr>
            <a:normAutofit/>
          </a:bodyPr>
          <a:lstStyle/>
          <a:p>
            <a:r>
              <a:rPr lang="en-US" smtClean="0"/>
              <a:t>Security Threat: 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001000" cy="35385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Proper device access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Device theft/loss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Data loss / information leakage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Ownership rights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End-user right to privacy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Struggle with information accessibility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8100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04800" y="1544638"/>
            <a:ext cx="7924800" cy="1154112"/>
          </a:xfrm>
        </p:spPr>
        <p:txBody>
          <a:bodyPr/>
          <a:lstStyle/>
          <a:p>
            <a:r>
              <a:rPr lang="en-US" smtClean="0"/>
              <a:t>Security Threat: Availability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7924800" cy="35385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Always-on accessibility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Disparate technologies / carrier agreements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Malware/virus detection &amp; prevention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High availability / resiliency across platforms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Adherence to company-wide information security policies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88</TotalTime>
  <Words>177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Perspective</vt:lpstr>
      <vt:lpstr>Mobile Device Security</vt:lpstr>
      <vt:lpstr>Background</vt:lpstr>
      <vt:lpstr>Problem Statement</vt:lpstr>
      <vt:lpstr>Security Threat: Confidentiality</vt:lpstr>
      <vt:lpstr>Security Threat: Availability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Device Security</dc:title>
  <dc:creator>Jen</dc:creator>
  <cp:lastModifiedBy>Chris Lugo</cp:lastModifiedBy>
  <cp:revision>16</cp:revision>
  <dcterms:created xsi:type="dcterms:W3CDTF">2010-10-26T00:16:14Z</dcterms:created>
  <dcterms:modified xsi:type="dcterms:W3CDTF">2010-10-29T23:31:02Z</dcterms:modified>
</cp:coreProperties>
</file>