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48"/>
  </p:notesMasterIdLst>
  <p:handoutMasterIdLst>
    <p:handoutMasterId r:id="rId49"/>
  </p:handoutMasterIdLst>
  <p:sldIdLst>
    <p:sldId id="257" r:id="rId2"/>
    <p:sldId id="265" r:id="rId3"/>
    <p:sldId id="264" r:id="rId4"/>
    <p:sldId id="270" r:id="rId5"/>
    <p:sldId id="319" r:id="rId6"/>
    <p:sldId id="274" r:id="rId7"/>
    <p:sldId id="271" r:id="rId8"/>
    <p:sldId id="276" r:id="rId9"/>
    <p:sldId id="275" r:id="rId10"/>
    <p:sldId id="326" r:id="rId11"/>
    <p:sldId id="345" r:id="rId12"/>
    <p:sldId id="287" r:id="rId13"/>
    <p:sldId id="277" r:id="rId14"/>
    <p:sldId id="278" r:id="rId15"/>
    <p:sldId id="280" r:id="rId16"/>
    <p:sldId id="321" r:id="rId17"/>
    <p:sldId id="279" r:id="rId18"/>
    <p:sldId id="320" r:id="rId19"/>
    <p:sldId id="286" r:id="rId20"/>
    <p:sldId id="285" r:id="rId21"/>
    <p:sldId id="322" r:id="rId22"/>
    <p:sldId id="284" r:id="rId23"/>
    <p:sldId id="291" r:id="rId24"/>
    <p:sldId id="327" r:id="rId25"/>
    <p:sldId id="330" r:id="rId26"/>
    <p:sldId id="295" r:id="rId27"/>
    <p:sldId id="296" r:id="rId28"/>
    <p:sldId id="331" r:id="rId29"/>
    <p:sldId id="329" r:id="rId30"/>
    <p:sldId id="299" r:id="rId31"/>
    <p:sldId id="342" r:id="rId32"/>
    <p:sldId id="304" r:id="rId33"/>
    <p:sldId id="305" r:id="rId34"/>
    <p:sldId id="306" r:id="rId35"/>
    <p:sldId id="300" r:id="rId36"/>
    <p:sldId id="307" r:id="rId37"/>
    <p:sldId id="301" r:id="rId38"/>
    <p:sldId id="303" r:id="rId39"/>
    <p:sldId id="302" r:id="rId40"/>
    <p:sldId id="308" r:id="rId41"/>
    <p:sldId id="309" r:id="rId42"/>
    <p:sldId id="310" r:id="rId43"/>
    <p:sldId id="311" r:id="rId44"/>
    <p:sldId id="313" r:id="rId45"/>
    <p:sldId id="314" r:id="rId46"/>
    <p:sldId id="323" r:id="rId47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3CC"/>
    <a:srgbClr val="5B9BD5"/>
    <a:srgbClr val="F4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E7DD3-10EA-43E5-B148-28C3C7F39BF6}" v="276" dt="2021-05-15T02:15:53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83265" autoAdjust="0"/>
  </p:normalViewPr>
  <p:slideViewPr>
    <p:cSldViewPr snapToGrid="0">
      <p:cViewPr varScale="1">
        <p:scale>
          <a:sx n="131" d="100"/>
          <a:sy n="131" d="100"/>
        </p:scale>
        <p:origin x="44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ay Kandiah" userId="a05763b0-42c3-463e-b623-7d0afddc9b3e" providerId="ADAL" clId="{7C7EBD62-8465-485C-BE14-EE6286D368E7}"/>
    <pc:docChg chg="undo custSel modSld">
      <pc:chgData name="Vijay Kandiah" userId="a05763b0-42c3-463e-b623-7d0afddc9b3e" providerId="ADAL" clId="{7C7EBD62-8465-485C-BE14-EE6286D368E7}" dt="2021-05-10T03:17:20.889" v="641" actId="20577"/>
      <pc:docMkLst>
        <pc:docMk/>
      </pc:docMkLst>
      <pc:sldChg chg="modNotesTx">
        <pc:chgData name="Vijay Kandiah" userId="a05763b0-42c3-463e-b623-7d0afddc9b3e" providerId="ADAL" clId="{7C7EBD62-8465-485C-BE14-EE6286D368E7}" dt="2021-05-10T02:35:46.326" v="11" actId="20577"/>
        <pc:sldMkLst>
          <pc:docMk/>
          <pc:sldMk cId="3637478904" sldId="270"/>
        </pc:sldMkLst>
      </pc:sldChg>
      <pc:sldChg chg="modNotesTx">
        <pc:chgData name="Vijay Kandiah" userId="a05763b0-42c3-463e-b623-7d0afddc9b3e" providerId="ADAL" clId="{7C7EBD62-8465-485C-BE14-EE6286D368E7}" dt="2021-05-10T02:34:53.852" v="10" actId="20577"/>
        <pc:sldMkLst>
          <pc:docMk/>
          <pc:sldMk cId="642135094" sldId="271"/>
        </pc:sldMkLst>
      </pc:sldChg>
      <pc:sldChg chg="modNotesTx">
        <pc:chgData name="Vijay Kandiah" userId="a05763b0-42c3-463e-b623-7d0afddc9b3e" providerId="ADAL" clId="{7C7EBD62-8465-485C-BE14-EE6286D368E7}" dt="2021-05-10T03:17:20.889" v="641" actId="20577"/>
        <pc:sldMkLst>
          <pc:docMk/>
          <pc:sldMk cId="1249027661" sldId="274"/>
        </pc:sldMkLst>
      </pc:sldChg>
      <pc:sldChg chg="modNotesTx">
        <pc:chgData name="Vijay Kandiah" userId="a05763b0-42c3-463e-b623-7d0afddc9b3e" providerId="ADAL" clId="{7C7EBD62-8465-485C-BE14-EE6286D368E7}" dt="2021-05-10T02:37:32.193" v="25" actId="20577"/>
        <pc:sldMkLst>
          <pc:docMk/>
          <pc:sldMk cId="1328247678" sldId="276"/>
        </pc:sldMkLst>
      </pc:sldChg>
      <pc:sldChg chg="modNotesTx">
        <pc:chgData name="Vijay Kandiah" userId="a05763b0-42c3-463e-b623-7d0afddc9b3e" providerId="ADAL" clId="{7C7EBD62-8465-485C-BE14-EE6286D368E7}" dt="2021-05-10T02:42:59.118" v="60" actId="20577"/>
        <pc:sldMkLst>
          <pc:docMk/>
          <pc:sldMk cId="507703519" sldId="277"/>
        </pc:sldMkLst>
      </pc:sldChg>
      <pc:sldChg chg="modSp mod">
        <pc:chgData name="Vijay Kandiah" userId="a05763b0-42c3-463e-b623-7d0afddc9b3e" providerId="ADAL" clId="{7C7EBD62-8465-485C-BE14-EE6286D368E7}" dt="2021-05-10T03:07:43.362" v="438" actId="27636"/>
        <pc:sldMkLst>
          <pc:docMk/>
          <pc:sldMk cId="3197198855" sldId="284"/>
        </pc:sldMkLst>
        <pc:spChg chg="mod">
          <ac:chgData name="Vijay Kandiah" userId="a05763b0-42c3-463e-b623-7d0afddc9b3e" providerId="ADAL" clId="{7C7EBD62-8465-485C-BE14-EE6286D368E7}" dt="2021-05-10T03:07:43.362" v="438" actId="27636"/>
          <ac:spMkLst>
            <pc:docMk/>
            <pc:sldMk cId="3197198855" sldId="284"/>
            <ac:spMk id="14" creationId="{B558E161-E8CD-4973-89A5-27940DB30268}"/>
          </ac:spMkLst>
        </pc:spChg>
      </pc:sldChg>
      <pc:sldChg chg="modSp mod">
        <pc:chgData name="Vijay Kandiah" userId="a05763b0-42c3-463e-b623-7d0afddc9b3e" providerId="ADAL" clId="{7C7EBD62-8465-485C-BE14-EE6286D368E7}" dt="2021-05-10T03:07:43.347" v="436" actId="27636"/>
        <pc:sldMkLst>
          <pc:docMk/>
          <pc:sldMk cId="4047737557" sldId="285"/>
        </pc:sldMkLst>
        <pc:spChg chg="mod">
          <ac:chgData name="Vijay Kandiah" userId="a05763b0-42c3-463e-b623-7d0afddc9b3e" providerId="ADAL" clId="{7C7EBD62-8465-485C-BE14-EE6286D368E7}" dt="2021-05-10T03:07:43.347" v="436" actId="27636"/>
          <ac:spMkLst>
            <pc:docMk/>
            <pc:sldMk cId="4047737557" sldId="285"/>
            <ac:spMk id="14" creationId="{DDA41BD5-CB68-474C-8F08-E717246DC7D0}"/>
          </ac:spMkLst>
        </pc:spChg>
      </pc:sldChg>
      <pc:sldChg chg="modSp mod modNotesTx">
        <pc:chgData name="Vijay Kandiah" userId="a05763b0-42c3-463e-b623-7d0afddc9b3e" providerId="ADAL" clId="{7C7EBD62-8465-485C-BE14-EE6286D368E7}" dt="2021-05-10T03:11:21.157" v="569" actId="20577"/>
        <pc:sldMkLst>
          <pc:docMk/>
          <pc:sldMk cId="1615666621" sldId="286"/>
        </pc:sldMkLst>
        <pc:spChg chg="mod">
          <ac:chgData name="Vijay Kandiah" userId="a05763b0-42c3-463e-b623-7d0afddc9b3e" providerId="ADAL" clId="{7C7EBD62-8465-485C-BE14-EE6286D368E7}" dt="2021-05-10T03:07:43.339" v="435" actId="27636"/>
          <ac:spMkLst>
            <pc:docMk/>
            <pc:sldMk cId="1615666621" sldId="286"/>
            <ac:spMk id="13" creationId="{A2A428CF-0C98-48A6-BCD6-9947AB4973F4}"/>
          </ac:spMkLst>
        </pc:spChg>
      </pc:sldChg>
      <pc:sldChg chg="modNotesTx">
        <pc:chgData name="Vijay Kandiah" userId="a05763b0-42c3-463e-b623-7d0afddc9b3e" providerId="ADAL" clId="{7C7EBD62-8465-485C-BE14-EE6286D368E7}" dt="2021-05-10T03:16:17.669" v="629" actId="20577"/>
        <pc:sldMkLst>
          <pc:docMk/>
          <pc:sldMk cId="2797109349" sldId="287"/>
        </pc:sldMkLst>
      </pc:sldChg>
      <pc:sldChg chg="modNotesTx">
        <pc:chgData name="Vijay Kandiah" userId="a05763b0-42c3-463e-b623-7d0afddc9b3e" providerId="ADAL" clId="{7C7EBD62-8465-485C-BE14-EE6286D368E7}" dt="2021-05-10T03:13:46.857" v="628" actId="20577"/>
        <pc:sldMkLst>
          <pc:docMk/>
          <pc:sldMk cId="827399653" sldId="320"/>
        </pc:sldMkLst>
      </pc:sldChg>
      <pc:sldChg chg="modNotesTx">
        <pc:chgData name="Vijay Kandiah" userId="a05763b0-42c3-463e-b623-7d0afddc9b3e" providerId="ADAL" clId="{7C7EBD62-8465-485C-BE14-EE6286D368E7}" dt="2021-05-10T03:11:00.172" v="563" actId="20577"/>
        <pc:sldMkLst>
          <pc:docMk/>
          <pc:sldMk cId="1115047556" sldId="321"/>
        </pc:sldMkLst>
      </pc:sldChg>
      <pc:sldChg chg="modSp mod">
        <pc:chgData name="Vijay Kandiah" userId="a05763b0-42c3-463e-b623-7d0afddc9b3e" providerId="ADAL" clId="{7C7EBD62-8465-485C-BE14-EE6286D368E7}" dt="2021-05-10T03:07:43.353" v="437" actId="27636"/>
        <pc:sldMkLst>
          <pc:docMk/>
          <pc:sldMk cId="2830498718" sldId="322"/>
        </pc:sldMkLst>
        <pc:spChg chg="mod">
          <ac:chgData name="Vijay Kandiah" userId="a05763b0-42c3-463e-b623-7d0afddc9b3e" providerId="ADAL" clId="{7C7EBD62-8465-485C-BE14-EE6286D368E7}" dt="2021-05-10T03:07:43.353" v="437" actId="27636"/>
          <ac:spMkLst>
            <pc:docMk/>
            <pc:sldMk cId="2830498718" sldId="322"/>
            <ac:spMk id="14" creationId="{B959D738-C855-485B-A92C-AA1D6E762122}"/>
          </ac:spMkLst>
        </pc:spChg>
      </pc:sldChg>
      <pc:sldChg chg="modNotesTx">
        <pc:chgData name="Vijay Kandiah" userId="a05763b0-42c3-463e-b623-7d0afddc9b3e" providerId="ADAL" clId="{7C7EBD62-8465-485C-BE14-EE6286D368E7}" dt="2021-05-10T03:16:24.240" v="630" actId="20577"/>
        <pc:sldMkLst>
          <pc:docMk/>
          <pc:sldMk cId="3341857125" sldId="326"/>
        </pc:sldMkLst>
      </pc:sldChg>
    </pc:docChg>
  </pc:docChgLst>
  <pc:docChgLst>
    <pc:chgData name="Vijay Kandiah" userId="a05763b0-42c3-463e-b623-7d0afddc9b3e" providerId="ADAL" clId="{F28F8F38-3670-4BFC-AEFF-80F9FC955E14}"/>
    <pc:docChg chg="undo redo custSel addSld delSld modSld sldOrd">
      <pc:chgData name="Vijay Kandiah" userId="a05763b0-42c3-463e-b623-7d0afddc9b3e" providerId="ADAL" clId="{F28F8F38-3670-4BFC-AEFF-80F9FC955E14}" dt="2021-05-06T03:39:20.848" v="13476" actId="2696"/>
      <pc:docMkLst>
        <pc:docMk/>
      </pc:docMkLst>
      <pc:sldChg chg="addSp modSp mod modNotes">
        <pc:chgData name="Vijay Kandiah" userId="a05763b0-42c3-463e-b623-7d0afddc9b3e" providerId="ADAL" clId="{F28F8F38-3670-4BFC-AEFF-80F9FC955E14}" dt="2021-05-04T23:18:10.441" v="999" actId="1076"/>
        <pc:sldMkLst>
          <pc:docMk/>
          <pc:sldMk cId="2287281546" sldId="257"/>
        </pc:sldMkLst>
        <pc:spChg chg="mod">
          <ac:chgData name="Vijay Kandiah" userId="a05763b0-42c3-463e-b623-7d0afddc9b3e" providerId="ADAL" clId="{F28F8F38-3670-4BFC-AEFF-80F9FC955E14}" dt="2021-05-04T03:50:04.708" v="301" actId="113"/>
          <ac:spMkLst>
            <pc:docMk/>
            <pc:sldMk cId="2287281546" sldId="257"/>
            <ac:spMk id="2" creationId="{1E44849F-39DF-0F43-87AA-D8F66DAEE414}"/>
          </ac:spMkLst>
        </pc:spChg>
        <pc:picChg chg="mod">
          <ac:chgData name="Vijay Kandiah" userId="a05763b0-42c3-463e-b623-7d0afddc9b3e" providerId="ADAL" clId="{F28F8F38-3670-4BFC-AEFF-80F9FC955E14}" dt="2021-05-04T23:17:47.017" v="997" actId="1076"/>
          <ac:picMkLst>
            <pc:docMk/>
            <pc:sldMk cId="2287281546" sldId="257"/>
            <ac:picMk id="4" creationId="{02245C9E-4D50-994E-8578-B0E38812BB57}"/>
          </ac:picMkLst>
        </pc:picChg>
        <pc:picChg chg="add mod">
          <ac:chgData name="Vijay Kandiah" userId="a05763b0-42c3-463e-b623-7d0afddc9b3e" providerId="ADAL" clId="{F28F8F38-3670-4BFC-AEFF-80F9FC955E14}" dt="2021-05-04T23:17:33.939" v="995" actId="1076"/>
          <ac:picMkLst>
            <pc:docMk/>
            <pc:sldMk cId="2287281546" sldId="257"/>
            <ac:picMk id="5" creationId="{1EE58D10-3819-4870-866F-FDD695559E82}"/>
          </ac:picMkLst>
        </pc:picChg>
        <pc:picChg chg="mod">
          <ac:chgData name="Vijay Kandiah" userId="a05763b0-42c3-463e-b623-7d0afddc9b3e" providerId="ADAL" clId="{F28F8F38-3670-4BFC-AEFF-80F9FC955E14}" dt="2021-05-04T23:18:10.441" v="999" actId="1076"/>
          <ac:picMkLst>
            <pc:docMk/>
            <pc:sldMk cId="2287281546" sldId="257"/>
            <ac:picMk id="6" creationId="{EFF08FD7-D7D0-C646-A5FC-95FB83BE3C43}"/>
          </ac:picMkLst>
        </pc:picChg>
        <pc:picChg chg="add mod">
          <ac:chgData name="Vijay Kandiah" userId="a05763b0-42c3-463e-b623-7d0afddc9b3e" providerId="ADAL" clId="{F28F8F38-3670-4BFC-AEFF-80F9FC955E14}" dt="2021-05-04T23:17:37.595" v="996" actId="1076"/>
          <ac:picMkLst>
            <pc:docMk/>
            <pc:sldMk cId="2287281546" sldId="257"/>
            <ac:picMk id="7" creationId="{5E5BB761-2B46-43E3-9089-6256901E95D1}"/>
          </ac:picMkLst>
        </pc:picChg>
        <pc:picChg chg="add mod">
          <ac:chgData name="Vijay Kandiah" userId="a05763b0-42c3-463e-b623-7d0afddc9b3e" providerId="ADAL" clId="{F28F8F38-3670-4BFC-AEFF-80F9FC955E14}" dt="2021-04-30T04:57:13.805" v="298" actId="1076"/>
          <ac:picMkLst>
            <pc:docMk/>
            <pc:sldMk cId="2287281546" sldId="257"/>
            <ac:picMk id="8" creationId="{4665C6B2-E383-4B29-98E7-5E37AEB1626B}"/>
          </ac:picMkLst>
        </pc:picChg>
        <pc:picChg chg="add mod">
          <ac:chgData name="Vijay Kandiah" userId="a05763b0-42c3-463e-b623-7d0afddc9b3e" providerId="ADAL" clId="{F28F8F38-3670-4BFC-AEFF-80F9FC955E14}" dt="2021-04-30T04:57:20.231" v="300" actId="1076"/>
          <ac:picMkLst>
            <pc:docMk/>
            <pc:sldMk cId="2287281546" sldId="257"/>
            <ac:picMk id="9" creationId="{5404C07E-3293-4D39-B50B-E5520AB502AA}"/>
          </ac:picMkLst>
        </pc:picChg>
      </pc:sldChg>
      <pc:sldChg chg="addSp delSp modSp del mod setBg">
        <pc:chgData name="Vijay Kandiah" userId="a05763b0-42c3-463e-b623-7d0afddc9b3e" providerId="ADAL" clId="{F28F8F38-3670-4BFC-AEFF-80F9FC955E14}" dt="2021-05-05T00:03:14.336" v="1283" actId="47"/>
        <pc:sldMkLst>
          <pc:docMk/>
          <pc:sldMk cId="193603809" sldId="261"/>
        </pc:sldMkLst>
        <pc:spChg chg="mod">
          <ac:chgData name="Vijay Kandiah" userId="a05763b0-42c3-463e-b623-7d0afddc9b3e" providerId="ADAL" clId="{F28F8F38-3670-4BFC-AEFF-80F9FC955E14}" dt="2021-05-04T23:59:10.084" v="1256" actId="404"/>
          <ac:spMkLst>
            <pc:docMk/>
            <pc:sldMk cId="193603809" sldId="261"/>
            <ac:spMk id="2" creationId="{00000000-0000-0000-0000-000000000000}"/>
          </ac:spMkLst>
        </pc:spChg>
        <pc:spChg chg="add del">
          <ac:chgData name="Vijay Kandiah" userId="a05763b0-42c3-463e-b623-7d0afddc9b3e" providerId="ADAL" clId="{F28F8F38-3670-4BFC-AEFF-80F9FC955E14}" dt="2021-05-04T22:25:01.184" v="351"/>
          <ac:spMkLst>
            <pc:docMk/>
            <pc:sldMk cId="193603809" sldId="261"/>
            <ac:spMk id="3" creationId="{00000000-0000-0000-0000-000000000000}"/>
          </ac:spMkLst>
        </pc:spChg>
        <pc:spChg chg="del">
          <ac:chgData name="Vijay Kandiah" userId="a05763b0-42c3-463e-b623-7d0afddc9b3e" providerId="ADAL" clId="{F28F8F38-3670-4BFC-AEFF-80F9FC955E14}" dt="2021-05-04T22:50:06.519" v="824"/>
          <ac:spMkLst>
            <pc:docMk/>
            <pc:sldMk cId="193603809" sldId="261"/>
            <ac:spMk id="5" creationId="{599583EE-50C0-432E-80EE-68DC0F9C80F9}"/>
          </ac:spMkLst>
        </pc:spChg>
        <pc:spChg chg="add del">
          <ac:chgData name="Vijay Kandiah" userId="a05763b0-42c3-463e-b623-7d0afddc9b3e" providerId="ADAL" clId="{F28F8F38-3670-4BFC-AEFF-80F9FC955E14}" dt="2021-05-04T22:23:58.962" v="316" actId="26606"/>
          <ac:spMkLst>
            <pc:docMk/>
            <pc:sldMk cId="193603809" sldId="261"/>
            <ac:spMk id="9" creationId="{A5711A0E-A428-4ED1-96CB-33D69FD842E4}"/>
          </ac:spMkLst>
        </pc:spChg>
        <pc:spChg chg="add del">
          <ac:chgData name="Vijay Kandiah" userId="a05763b0-42c3-463e-b623-7d0afddc9b3e" providerId="ADAL" clId="{F28F8F38-3670-4BFC-AEFF-80F9FC955E14}" dt="2021-05-04T22:23:59.918" v="319" actId="26606"/>
          <ac:spMkLst>
            <pc:docMk/>
            <pc:sldMk cId="193603809" sldId="261"/>
            <ac:spMk id="33" creationId="{982413CC-69E6-4BDA-A88D-E4EF8F95B27D}"/>
          </ac:spMkLst>
        </pc:spChg>
        <pc:spChg chg="add del">
          <ac:chgData name="Vijay Kandiah" userId="a05763b0-42c3-463e-b623-7d0afddc9b3e" providerId="ADAL" clId="{F28F8F38-3670-4BFC-AEFF-80F9FC955E14}" dt="2021-05-04T22:24:02.739" v="324" actId="26606"/>
          <ac:spMkLst>
            <pc:docMk/>
            <pc:sldMk cId="193603809" sldId="261"/>
            <ac:spMk id="35" creationId="{A5711A0E-A428-4ED1-96CB-33D69FD842E4}"/>
          </ac:spMkLst>
        </pc:spChg>
        <pc:spChg chg="add del">
          <ac:chgData name="Vijay Kandiah" userId="a05763b0-42c3-463e-b623-7d0afddc9b3e" providerId="ADAL" clId="{F28F8F38-3670-4BFC-AEFF-80F9FC955E14}" dt="2021-05-04T22:24:29.051" v="339" actId="26606"/>
          <ac:spMkLst>
            <pc:docMk/>
            <pc:sldMk cId="193603809" sldId="261"/>
            <ac:spMk id="39" creationId="{A5711A0E-A428-4ED1-96CB-33D69FD842E4}"/>
          </ac:spMkLst>
        </pc:spChg>
        <pc:grpChg chg="add del">
          <ac:chgData name="Vijay Kandiah" userId="a05763b0-42c3-463e-b623-7d0afddc9b3e" providerId="ADAL" clId="{F28F8F38-3670-4BFC-AEFF-80F9FC955E14}" dt="2021-05-04T22:23:59.918" v="319" actId="26606"/>
          <ac:grpSpMkLst>
            <pc:docMk/>
            <pc:sldMk cId="193603809" sldId="261"/>
            <ac:grpSpMk id="11" creationId="{4F1F7357-8633-4CE7-BF80-475EE8A2FAEA}"/>
          </ac:grpSpMkLst>
        </pc:grpChg>
        <pc:graphicFrameChg chg="add mod">
          <ac:chgData name="Vijay Kandiah" userId="a05763b0-42c3-463e-b623-7d0afddc9b3e" providerId="ADAL" clId="{F28F8F38-3670-4BFC-AEFF-80F9FC955E14}" dt="2021-05-04T22:24:04.893" v="325"/>
          <ac:graphicFrameMkLst>
            <pc:docMk/>
            <pc:sldMk cId="193603809" sldId="261"/>
            <ac:graphicFrameMk id="4" creationId="{4C186567-597D-4EE2-9CBD-8EA8BB624F24}"/>
          </ac:graphicFrameMkLst>
        </pc:graphicFrameChg>
        <pc:graphicFrameChg chg="add mod">
          <ac:chgData name="Vijay Kandiah" userId="a05763b0-42c3-463e-b623-7d0afddc9b3e" providerId="ADAL" clId="{F28F8F38-3670-4BFC-AEFF-80F9FC955E14}" dt="2021-05-04T22:38:12.789" v="385"/>
          <ac:graphicFrameMkLst>
            <pc:docMk/>
            <pc:sldMk cId="193603809" sldId="261"/>
            <ac:graphicFrameMk id="34" creationId="{4C186567-597D-4EE2-9CBD-8EA8BB624F24}"/>
          </ac:graphicFrameMkLst>
        </pc:graphicFrameChg>
      </pc:sldChg>
      <pc:sldChg chg="del ord">
        <pc:chgData name="Vijay Kandiah" userId="a05763b0-42c3-463e-b623-7d0afddc9b3e" providerId="ADAL" clId="{F28F8F38-3670-4BFC-AEFF-80F9FC955E14}" dt="2021-05-04T22:39:12.598" v="390" actId="47"/>
        <pc:sldMkLst>
          <pc:docMk/>
          <pc:sldMk cId="3186308956" sldId="262"/>
        </pc:sldMkLst>
      </pc:sldChg>
      <pc:sldChg chg="addSp delSp modSp add del mod ord">
        <pc:chgData name="Vijay Kandiah" userId="a05763b0-42c3-463e-b623-7d0afddc9b3e" providerId="ADAL" clId="{F28F8F38-3670-4BFC-AEFF-80F9FC955E14}" dt="2021-05-04T22:52:30.201" v="873" actId="47"/>
        <pc:sldMkLst>
          <pc:docMk/>
          <pc:sldMk cId="1292239689" sldId="263"/>
        </pc:sldMkLst>
        <pc:spChg chg="add mod">
          <ac:chgData name="Vijay Kandiah" userId="a05763b0-42c3-463e-b623-7d0afddc9b3e" providerId="ADAL" clId="{F28F8F38-3670-4BFC-AEFF-80F9FC955E14}" dt="2021-05-04T22:43:32.363" v="633" actId="14"/>
          <ac:spMkLst>
            <pc:docMk/>
            <pc:sldMk cId="1292239689" sldId="263"/>
            <ac:spMk id="4" creationId="{D9532F0F-3E2C-4453-9EBA-4A127AABEFC9}"/>
          </ac:spMkLst>
        </pc:spChg>
        <pc:spChg chg="del">
          <ac:chgData name="Vijay Kandiah" userId="a05763b0-42c3-463e-b623-7d0afddc9b3e" providerId="ADAL" clId="{F28F8F38-3670-4BFC-AEFF-80F9FC955E14}" dt="2021-05-04T22:50:06.519" v="824"/>
          <ac:spMkLst>
            <pc:docMk/>
            <pc:sldMk cId="1292239689" sldId="263"/>
            <ac:spMk id="6" creationId="{3496E87A-2A16-4F53-BB61-81823541EFC9}"/>
          </ac:spMkLst>
        </pc:spChg>
        <pc:spChg chg="add del">
          <ac:chgData name="Vijay Kandiah" userId="a05763b0-42c3-463e-b623-7d0afddc9b3e" providerId="ADAL" clId="{F28F8F38-3670-4BFC-AEFF-80F9FC955E14}" dt="2021-05-04T22:44:05.298" v="635" actId="22"/>
          <ac:spMkLst>
            <pc:docMk/>
            <pc:sldMk cId="1292239689" sldId="263"/>
            <ac:spMk id="7" creationId="{406938C6-83F7-4C28-B514-AB4E3B1E0BC3}"/>
          </ac:spMkLst>
        </pc:spChg>
        <pc:graphicFrameChg chg="del">
          <ac:chgData name="Vijay Kandiah" userId="a05763b0-42c3-463e-b623-7d0afddc9b3e" providerId="ADAL" clId="{F28F8F38-3670-4BFC-AEFF-80F9FC955E14}" dt="2021-05-04T22:39:21.702" v="393" actId="478"/>
          <ac:graphicFrameMkLst>
            <pc:docMk/>
            <pc:sldMk cId="1292239689" sldId="263"/>
            <ac:graphicFrameMk id="34" creationId="{4C186567-597D-4EE2-9CBD-8EA8BB624F24}"/>
          </ac:graphicFrameMkLst>
        </pc:graphicFrameChg>
      </pc:sldChg>
      <pc:sldChg chg="addSp delSp modSp add mod ord">
        <pc:chgData name="Vijay Kandiah" userId="a05763b0-42c3-463e-b623-7d0afddc9b3e" providerId="ADAL" clId="{F28F8F38-3670-4BFC-AEFF-80F9FC955E14}" dt="2021-05-05T01:34:53.660" v="2472" actId="478"/>
        <pc:sldMkLst>
          <pc:docMk/>
          <pc:sldMk cId="491708506" sldId="264"/>
        </pc:sldMkLst>
        <pc:spChg chg="mod">
          <ac:chgData name="Vijay Kandiah" userId="a05763b0-42c3-463e-b623-7d0afddc9b3e" providerId="ADAL" clId="{F28F8F38-3670-4BFC-AEFF-80F9FC955E14}" dt="2021-05-05T00:00:10.984" v="1258" actId="1076"/>
          <ac:spMkLst>
            <pc:docMk/>
            <pc:sldMk cId="491708506" sldId="264"/>
            <ac:spMk id="2" creationId="{00000000-0000-0000-0000-000000000000}"/>
          </ac:spMkLst>
        </pc:spChg>
        <pc:spChg chg="del">
          <ac:chgData name="Vijay Kandiah" userId="a05763b0-42c3-463e-b623-7d0afddc9b3e" providerId="ADAL" clId="{F28F8F38-3670-4BFC-AEFF-80F9FC955E14}" dt="2021-05-04T22:50:06.519" v="824"/>
          <ac:spMkLst>
            <pc:docMk/>
            <pc:sldMk cId="491708506" sldId="264"/>
            <ac:spMk id="3" creationId="{410AAFE6-3FA4-447C-836C-269066478945}"/>
          </ac:spMkLst>
        </pc:spChg>
        <pc:spChg chg="mod">
          <ac:chgData name="Vijay Kandiah" userId="a05763b0-42c3-463e-b623-7d0afddc9b3e" providerId="ADAL" clId="{F28F8F38-3670-4BFC-AEFF-80F9FC955E14}" dt="2021-05-05T00:30:36.177" v="1332" actId="20577"/>
          <ac:spMkLst>
            <pc:docMk/>
            <pc:sldMk cId="491708506" sldId="264"/>
            <ac:spMk id="4" creationId="{D9532F0F-3E2C-4453-9EBA-4A127AABEFC9}"/>
          </ac:spMkLst>
        </pc:spChg>
        <pc:spChg chg="del">
          <ac:chgData name="Vijay Kandiah" userId="a05763b0-42c3-463e-b623-7d0afddc9b3e" providerId="ADAL" clId="{F28F8F38-3670-4BFC-AEFF-80F9FC955E14}" dt="2021-05-05T01:34:53.660" v="2472" actId="478"/>
          <ac:spMkLst>
            <pc:docMk/>
            <pc:sldMk cId="491708506" sldId="264"/>
            <ac:spMk id="6" creationId="{FAF0504A-ADCE-4613-86D3-E04C4A6EEF73}"/>
          </ac:spMkLst>
        </pc:spChg>
        <pc:graphicFrameChg chg="add mod">
          <ac:chgData name="Vijay Kandiah" userId="a05763b0-42c3-463e-b623-7d0afddc9b3e" providerId="ADAL" clId="{F28F8F38-3670-4BFC-AEFF-80F9FC955E14}" dt="2021-05-05T00:05:47.372" v="1303" actId="2711"/>
          <ac:graphicFrameMkLst>
            <pc:docMk/>
            <pc:sldMk cId="491708506" sldId="264"/>
            <ac:graphicFrameMk id="5" creationId="{F2F13D9B-C57B-4B0F-A026-2960289C5C90}"/>
          </ac:graphicFrameMkLst>
        </pc:graphicFrameChg>
      </pc:sldChg>
      <pc:sldChg chg="addSp delSp modSp add mod">
        <pc:chgData name="Vijay Kandiah" userId="a05763b0-42c3-463e-b623-7d0afddc9b3e" providerId="ADAL" clId="{F28F8F38-3670-4BFC-AEFF-80F9FC955E14}" dt="2021-05-06T03:39:02.118" v="13475"/>
        <pc:sldMkLst>
          <pc:docMk/>
          <pc:sldMk cId="1276070981" sldId="265"/>
        </pc:sldMkLst>
        <pc:spChg chg="mod">
          <ac:chgData name="Vijay Kandiah" userId="a05763b0-42c3-463e-b623-7d0afddc9b3e" providerId="ADAL" clId="{F28F8F38-3670-4BFC-AEFF-80F9FC955E14}" dt="2021-05-04T23:59:02.813" v="1253" actId="404"/>
          <ac:spMkLst>
            <pc:docMk/>
            <pc:sldMk cId="1276070981" sldId="265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4T23:15:25.681" v="985" actId="403"/>
          <ac:spMkLst>
            <pc:docMk/>
            <pc:sldMk cId="1276070981" sldId="265"/>
            <ac:spMk id="4" creationId="{D9532F0F-3E2C-4453-9EBA-4A127AABEFC9}"/>
          </ac:spMkLst>
        </pc:spChg>
        <pc:spChg chg="del">
          <ac:chgData name="Vijay Kandiah" userId="a05763b0-42c3-463e-b623-7d0afddc9b3e" providerId="ADAL" clId="{F28F8F38-3670-4BFC-AEFF-80F9FC955E14}" dt="2021-05-05T01:34:50.936" v="2471" actId="478"/>
          <ac:spMkLst>
            <pc:docMk/>
            <pc:sldMk cId="1276070981" sldId="265"/>
            <ac:spMk id="6" creationId="{FAF0504A-ADCE-4613-86D3-E04C4A6EEF73}"/>
          </ac:spMkLst>
        </pc:spChg>
        <pc:spChg chg="add mod">
          <ac:chgData name="Vijay Kandiah" userId="a05763b0-42c3-463e-b623-7d0afddc9b3e" providerId="ADAL" clId="{F28F8F38-3670-4BFC-AEFF-80F9FC955E14}" dt="2021-05-06T03:38:19.038" v="13473" actId="1076"/>
          <ac:spMkLst>
            <pc:docMk/>
            <pc:sldMk cId="1276070981" sldId="265"/>
            <ac:spMk id="8" creationId="{09B33B3C-5847-4E1F-88E4-1AF0F38277B6}"/>
          </ac:spMkLst>
        </pc:spChg>
        <pc:graphicFrameChg chg="del">
          <ac:chgData name="Vijay Kandiah" userId="a05763b0-42c3-463e-b623-7d0afddc9b3e" providerId="ADAL" clId="{F28F8F38-3670-4BFC-AEFF-80F9FC955E14}" dt="2021-05-04T22:52:33.883" v="874" actId="478"/>
          <ac:graphicFrameMkLst>
            <pc:docMk/>
            <pc:sldMk cId="1276070981" sldId="265"/>
            <ac:graphicFrameMk id="5" creationId="{F2F13D9B-C57B-4B0F-A026-2960289C5C90}"/>
          </ac:graphicFrameMkLst>
        </pc:graphicFrameChg>
        <pc:graphicFrameChg chg="add mod">
          <ac:chgData name="Vijay Kandiah" userId="a05763b0-42c3-463e-b623-7d0afddc9b3e" providerId="ADAL" clId="{F28F8F38-3670-4BFC-AEFF-80F9FC955E14}" dt="2021-05-06T03:39:02.118" v="13475"/>
          <ac:graphicFrameMkLst>
            <pc:docMk/>
            <pc:sldMk cId="1276070981" sldId="265"/>
            <ac:graphicFrameMk id="7" creationId="{A562348C-E175-5B4F-84E7-5DF25054E72F}"/>
          </ac:graphicFrameMkLst>
        </pc:graphicFrameChg>
        <pc:picChg chg="add del mod">
          <ac:chgData name="Vijay Kandiah" userId="a05763b0-42c3-463e-b623-7d0afddc9b3e" providerId="ADAL" clId="{F28F8F38-3670-4BFC-AEFF-80F9FC955E14}" dt="2021-05-06T03:36:11.747" v="13455" actId="478"/>
          <ac:picMkLst>
            <pc:docMk/>
            <pc:sldMk cId="1276070981" sldId="265"/>
            <ac:picMk id="12" creationId="{BF56EE02-F801-FC43-A027-9E0BA0E92C31}"/>
          </ac:picMkLst>
        </pc:picChg>
      </pc:sldChg>
      <pc:sldChg chg="addSp delSp modSp add del mod">
        <pc:chgData name="Vijay Kandiah" userId="a05763b0-42c3-463e-b623-7d0afddc9b3e" providerId="ADAL" clId="{F28F8F38-3670-4BFC-AEFF-80F9FC955E14}" dt="2021-05-05T00:01:43.617" v="1270" actId="47"/>
        <pc:sldMkLst>
          <pc:docMk/>
          <pc:sldMk cId="1098704046" sldId="266"/>
        </pc:sldMkLst>
        <pc:spChg chg="mod">
          <ac:chgData name="Vijay Kandiah" userId="a05763b0-42c3-463e-b623-7d0afddc9b3e" providerId="ADAL" clId="{F28F8F38-3670-4BFC-AEFF-80F9FC955E14}" dt="2021-05-04T23:59:07.929" v="1255" actId="404"/>
          <ac:spMkLst>
            <pc:docMk/>
            <pc:sldMk cId="1098704046" sldId="266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4T23:58:29.343" v="1250" actId="14100"/>
          <ac:spMkLst>
            <pc:docMk/>
            <pc:sldMk cId="1098704046" sldId="266"/>
            <ac:spMk id="4" creationId="{D9532F0F-3E2C-4453-9EBA-4A127AABEFC9}"/>
          </ac:spMkLst>
        </pc:spChg>
        <pc:graphicFrameChg chg="add mod">
          <ac:chgData name="Vijay Kandiah" userId="a05763b0-42c3-463e-b623-7d0afddc9b3e" providerId="ADAL" clId="{F28F8F38-3670-4BFC-AEFF-80F9FC955E14}" dt="2021-05-04T23:55:06.561" v="1211" actId="20577"/>
          <ac:graphicFrameMkLst>
            <pc:docMk/>
            <pc:sldMk cId="1098704046" sldId="266"/>
            <ac:graphicFrameMk id="8" creationId="{C14EDE8D-7FBF-024B-9A35-8786AFD13C6C}"/>
          </ac:graphicFrameMkLst>
        </pc:graphicFrameChg>
        <pc:picChg chg="add del mod">
          <ac:chgData name="Vijay Kandiah" userId="a05763b0-42c3-463e-b623-7d0afddc9b3e" providerId="ADAL" clId="{F28F8F38-3670-4BFC-AEFF-80F9FC955E14}" dt="2021-05-04T23:46:11.231" v="1065" actId="478"/>
          <ac:picMkLst>
            <pc:docMk/>
            <pc:sldMk cId="1098704046" sldId="266"/>
            <ac:picMk id="7" creationId="{39E1189B-41A5-4A65-A417-7E6CD9EA2673}"/>
          </ac:picMkLst>
        </pc:picChg>
      </pc:sldChg>
      <pc:sldChg chg="addSp modSp add del mod">
        <pc:chgData name="Vijay Kandiah" userId="a05763b0-42c3-463e-b623-7d0afddc9b3e" providerId="ADAL" clId="{F28F8F38-3670-4BFC-AEFF-80F9FC955E14}" dt="2021-05-05T00:02:03.519" v="1273" actId="47"/>
        <pc:sldMkLst>
          <pc:docMk/>
          <pc:sldMk cId="215147589" sldId="267"/>
        </pc:sldMkLst>
        <pc:spChg chg="add mod">
          <ac:chgData name="Vijay Kandiah" userId="a05763b0-42c3-463e-b623-7d0afddc9b3e" providerId="ADAL" clId="{F28F8F38-3670-4BFC-AEFF-80F9FC955E14}" dt="2021-05-05T00:01:26.613" v="1268" actId="1076"/>
          <ac:spMkLst>
            <pc:docMk/>
            <pc:sldMk cId="215147589" sldId="267"/>
            <ac:spMk id="7" creationId="{63AF377D-2A8C-4577-B5AC-9B9D72214E06}"/>
          </ac:spMkLst>
        </pc:spChg>
        <pc:graphicFrameChg chg="mod">
          <ac:chgData name="Vijay Kandiah" userId="a05763b0-42c3-463e-b623-7d0afddc9b3e" providerId="ADAL" clId="{F28F8F38-3670-4BFC-AEFF-80F9FC955E14}" dt="2021-05-05T00:01:34.078" v="1269" actId="14100"/>
          <ac:graphicFrameMkLst>
            <pc:docMk/>
            <pc:sldMk cId="215147589" sldId="267"/>
            <ac:graphicFrameMk id="8" creationId="{C14EDE8D-7FBF-024B-9A35-8786AFD13C6C}"/>
          </ac:graphicFrameMkLst>
        </pc:graphicFrameChg>
      </pc:sldChg>
      <pc:sldChg chg="delSp modSp add del mod">
        <pc:chgData name="Vijay Kandiah" userId="a05763b0-42c3-463e-b623-7d0afddc9b3e" providerId="ADAL" clId="{F28F8F38-3670-4BFC-AEFF-80F9FC955E14}" dt="2021-05-05T00:06:07.802" v="1307" actId="47"/>
        <pc:sldMkLst>
          <pc:docMk/>
          <pc:sldMk cId="2358247294" sldId="268"/>
        </pc:sldMkLst>
        <pc:spChg chg="del">
          <ac:chgData name="Vijay Kandiah" userId="a05763b0-42c3-463e-b623-7d0afddc9b3e" providerId="ADAL" clId="{F28F8F38-3670-4BFC-AEFF-80F9FC955E14}" dt="2021-05-05T00:01:47.880" v="1272" actId="478"/>
          <ac:spMkLst>
            <pc:docMk/>
            <pc:sldMk cId="2358247294" sldId="268"/>
            <ac:spMk id="7" creationId="{63AF377D-2A8C-4577-B5AC-9B9D72214E06}"/>
          </ac:spMkLst>
        </pc:spChg>
        <pc:graphicFrameChg chg="mod">
          <ac:chgData name="Vijay Kandiah" userId="a05763b0-42c3-463e-b623-7d0afddc9b3e" providerId="ADAL" clId="{F28F8F38-3670-4BFC-AEFF-80F9FC955E14}" dt="2021-05-05T00:05:50.723" v="1304" actId="2711"/>
          <ac:graphicFrameMkLst>
            <pc:docMk/>
            <pc:sldMk cId="2358247294" sldId="268"/>
            <ac:graphicFrameMk id="8" creationId="{C14EDE8D-7FBF-024B-9A35-8786AFD13C6C}"/>
          </ac:graphicFrameMkLst>
        </pc:graphicFrameChg>
      </pc:sldChg>
      <pc:sldChg chg="addSp delSp modSp add del mod">
        <pc:chgData name="Vijay Kandiah" userId="a05763b0-42c3-463e-b623-7d0afddc9b3e" providerId="ADAL" clId="{F28F8F38-3670-4BFC-AEFF-80F9FC955E14}" dt="2021-05-06T03:11:36.319" v="13042" actId="47"/>
        <pc:sldMkLst>
          <pc:docMk/>
          <pc:sldMk cId="139160283" sldId="269"/>
        </pc:sldMkLst>
        <pc:spChg chg="del">
          <ac:chgData name="Vijay Kandiah" userId="a05763b0-42c3-463e-b623-7d0afddc9b3e" providerId="ADAL" clId="{F28F8F38-3670-4BFC-AEFF-80F9FC955E14}" dt="2021-05-05T01:34:59.978" v="2474" actId="478"/>
          <ac:spMkLst>
            <pc:docMk/>
            <pc:sldMk cId="139160283" sldId="269"/>
            <ac:spMk id="6" creationId="{FAF0504A-ADCE-4613-86D3-E04C4A6EEF73}"/>
          </ac:spMkLst>
        </pc:spChg>
        <pc:spChg chg="add mod">
          <ac:chgData name="Vijay Kandiah" userId="a05763b0-42c3-463e-b623-7d0afddc9b3e" providerId="ADAL" clId="{F28F8F38-3670-4BFC-AEFF-80F9FC955E14}" dt="2021-05-05T00:29:24.985" v="1320" actId="1035"/>
          <ac:spMkLst>
            <pc:docMk/>
            <pc:sldMk cId="139160283" sldId="269"/>
            <ac:spMk id="7" creationId="{144919D6-BB2A-46F1-B492-3D7B066099C9}"/>
          </ac:spMkLst>
        </pc:spChg>
        <pc:graphicFrameChg chg="mod">
          <ac:chgData name="Vijay Kandiah" userId="a05763b0-42c3-463e-b623-7d0afddc9b3e" providerId="ADAL" clId="{F28F8F38-3670-4BFC-AEFF-80F9FC955E14}" dt="2021-05-05T00:06:02.548" v="1306" actId="255"/>
          <ac:graphicFrameMkLst>
            <pc:docMk/>
            <pc:sldMk cId="139160283" sldId="269"/>
            <ac:graphicFrameMk id="8" creationId="{C14EDE8D-7FBF-024B-9A35-8786AFD13C6C}"/>
          </ac:graphicFrameMkLst>
        </pc:graphicFrameChg>
      </pc:sldChg>
      <pc:sldChg chg="delSp modSp add mod">
        <pc:chgData name="Vijay Kandiah" userId="a05763b0-42c3-463e-b623-7d0afddc9b3e" providerId="ADAL" clId="{F28F8F38-3670-4BFC-AEFF-80F9FC955E14}" dt="2021-05-06T03:29:13.577" v="13278" actId="1036"/>
        <pc:sldMkLst>
          <pc:docMk/>
          <pc:sldMk cId="3637478904" sldId="270"/>
        </pc:sldMkLst>
        <pc:spChg chg="del">
          <ac:chgData name="Vijay Kandiah" userId="a05763b0-42c3-463e-b623-7d0afddc9b3e" providerId="ADAL" clId="{F28F8F38-3670-4BFC-AEFF-80F9FC955E14}" dt="2021-05-05T01:34:56.642" v="2473" actId="478"/>
          <ac:spMkLst>
            <pc:docMk/>
            <pc:sldMk cId="3637478904" sldId="270"/>
            <ac:spMk id="6" creationId="{FAF0504A-ADCE-4613-86D3-E04C4A6EEF73}"/>
          </ac:spMkLst>
        </pc:spChg>
        <pc:spChg chg="del">
          <ac:chgData name="Vijay Kandiah" userId="a05763b0-42c3-463e-b623-7d0afddc9b3e" providerId="ADAL" clId="{F28F8F38-3670-4BFC-AEFF-80F9FC955E14}" dt="2021-05-05T00:06:11.404" v="1309" actId="478"/>
          <ac:spMkLst>
            <pc:docMk/>
            <pc:sldMk cId="3637478904" sldId="270"/>
            <ac:spMk id="7" creationId="{144919D6-BB2A-46F1-B492-3D7B066099C9}"/>
          </ac:spMkLst>
        </pc:spChg>
        <pc:graphicFrameChg chg="mod">
          <ac:chgData name="Vijay Kandiah" userId="a05763b0-42c3-463e-b623-7d0afddc9b3e" providerId="ADAL" clId="{F28F8F38-3670-4BFC-AEFF-80F9FC955E14}" dt="2021-05-06T03:29:13.577" v="13278" actId="1036"/>
          <ac:graphicFrameMkLst>
            <pc:docMk/>
            <pc:sldMk cId="3637478904" sldId="270"/>
            <ac:graphicFrameMk id="8" creationId="{C14EDE8D-7FBF-024B-9A35-8786AFD13C6C}"/>
          </ac:graphicFrameMkLst>
        </pc:graphicFrameChg>
      </pc:sldChg>
      <pc:sldChg chg="addSp delSp modSp add mod">
        <pc:chgData name="Vijay Kandiah" userId="a05763b0-42c3-463e-b623-7d0afddc9b3e" providerId="ADAL" clId="{F28F8F38-3670-4BFC-AEFF-80F9FC955E14}" dt="2021-05-06T03:09:56.018" v="13023" actId="478"/>
        <pc:sldMkLst>
          <pc:docMk/>
          <pc:sldMk cId="642135094" sldId="271"/>
        </pc:sldMkLst>
        <pc:spChg chg="add del mod">
          <ac:chgData name="Vijay Kandiah" userId="a05763b0-42c3-463e-b623-7d0afddc9b3e" providerId="ADAL" clId="{F28F8F38-3670-4BFC-AEFF-80F9FC955E14}" dt="2021-05-06T03:09:55.172" v="13021" actId="478"/>
          <ac:spMkLst>
            <pc:docMk/>
            <pc:sldMk cId="642135094" sldId="271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2:54:09.300" v="3235" actId="1076"/>
          <ac:spMkLst>
            <pc:docMk/>
            <pc:sldMk cId="642135094" sldId="271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09:56.018" v="13023" actId="478"/>
          <ac:spMkLst>
            <pc:docMk/>
            <pc:sldMk cId="642135094" sldId="271"/>
            <ac:spMk id="6" creationId="{9BD23B04-D3FD-4F98-B3C4-2B347E4CAB8E}"/>
          </ac:spMkLst>
        </pc:spChg>
        <pc:spChg chg="del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6" creationId="{FAF0504A-ADCE-4613-86D3-E04C4A6EEF73}"/>
          </ac:spMkLst>
        </pc:spChg>
        <pc:spChg chg="add mod">
          <ac:chgData name="Vijay Kandiah" userId="a05763b0-42c3-463e-b623-7d0afddc9b3e" providerId="ADAL" clId="{F28F8F38-3670-4BFC-AEFF-80F9FC955E14}" dt="2021-05-05T02:45:33.359" v="2802" actId="1038"/>
          <ac:spMkLst>
            <pc:docMk/>
            <pc:sldMk cId="642135094" sldId="271"/>
            <ac:spMk id="8" creationId="{DCE8A1D9-7AB9-48A4-B734-FC7BE7739601}"/>
          </ac:spMkLst>
        </pc:spChg>
        <pc:spChg chg="add mod">
          <ac:chgData name="Vijay Kandiah" userId="a05763b0-42c3-463e-b623-7d0afddc9b3e" providerId="ADAL" clId="{F28F8F38-3670-4BFC-AEFF-80F9FC955E14}" dt="2021-05-05T02:45:33.359" v="2802" actId="1038"/>
          <ac:spMkLst>
            <pc:docMk/>
            <pc:sldMk cId="642135094" sldId="271"/>
            <ac:spMk id="9" creationId="{6462A5C4-D240-4386-93FB-A9CE465799BE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12" creationId="{2BBCBC3C-DB1E-40DA-9D53-5A7E2E3D2A3F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13" creationId="{DF1DAAE9-8440-43CA-8CF0-ABCB8E125108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14" creationId="{CD3B9885-0B8A-44A9-B93F-8D3BFC1568EA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17" creationId="{169EA830-D3B1-4DDF-A637-5C71ACAC1AF3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18" creationId="{DD85A650-C9DB-4D64-81F1-3737663E9725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19" creationId="{E7A3A05F-48BF-4C02-8E94-F0E670826C5B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20" creationId="{3E6A2911-4FB5-42B3-A971-4209CCA5C627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21" creationId="{7EF7C8F7-0508-44FD-933F-9D305B1BAA89}"/>
          </ac:spMkLst>
        </pc:spChg>
        <pc:spChg chg="add del mod">
          <ac:chgData name="Vijay Kandiah" userId="a05763b0-42c3-463e-b623-7d0afddc9b3e" providerId="ADAL" clId="{F28F8F38-3670-4BFC-AEFF-80F9FC955E14}" dt="2021-05-05T01:23:35.325" v="1608" actId="478"/>
          <ac:spMkLst>
            <pc:docMk/>
            <pc:sldMk cId="642135094" sldId="271"/>
            <ac:spMk id="26" creationId="{F087E78E-AE91-4271-B515-F5BD0B332372}"/>
          </ac:spMkLst>
        </pc:spChg>
        <pc:spChg chg="add del mod">
          <ac:chgData name="Vijay Kandiah" userId="a05763b0-42c3-463e-b623-7d0afddc9b3e" providerId="ADAL" clId="{F28F8F38-3670-4BFC-AEFF-80F9FC955E14}" dt="2021-05-05T01:25:34.664" v="1830" actId="478"/>
          <ac:spMkLst>
            <pc:docMk/>
            <pc:sldMk cId="642135094" sldId="271"/>
            <ac:spMk id="29" creationId="{5FC39B1F-092F-4A5E-8B99-D3CD3CEA27D2}"/>
          </ac:spMkLst>
        </pc:spChg>
        <pc:spChg chg="add del mod">
          <ac:chgData name="Vijay Kandiah" userId="a05763b0-42c3-463e-b623-7d0afddc9b3e" providerId="ADAL" clId="{F28F8F38-3670-4BFC-AEFF-80F9FC955E14}" dt="2021-05-05T01:25:44.937" v="1832" actId="478"/>
          <ac:spMkLst>
            <pc:docMk/>
            <pc:sldMk cId="642135094" sldId="271"/>
            <ac:spMk id="30" creationId="{81DFA488-7E0F-4273-AB97-C0E2D592D62A}"/>
          </ac:spMkLst>
        </pc:spChg>
        <pc:spChg chg="add del mod">
          <ac:chgData name="Vijay Kandiah" userId="a05763b0-42c3-463e-b623-7d0afddc9b3e" providerId="ADAL" clId="{F28F8F38-3670-4BFC-AEFF-80F9FC955E14}" dt="2021-05-06T03:09:55.654" v="13022"/>
          <ac:spMkLst>
            <pc:docMk/>
            <pc:sldMk cId="642135094" sldId="271"/>
            <ac:spMk id="33" creationId="{52F7E8DB-AC13-4908-BCAC-9E5528C80A2F}"/>
          </ac:spMkLst>
        </pc:spChg>
        <pc:spChg chg="add del mod">
          <ac:chgData name="Vijay Kandiah" userId="a05763b0-42c3-463e-b623-7d0afddc9b3e" providerId="ADAL" clId="{F28F8F38-3670-4BFC-AEFF-80F9FC955E14}" dt="2021-05-05T01:28:56.088" v="2239" actId="478"/>
          <ac:spMkLst>
            <pc:docMk/>
            <pc:sldMk cId="642135094" sldId="271"/>
            <ac:spMk id="34" creationId="{987A4B96-FF52-4530-92F8-B37DB082BF1A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35" creationId="{C114941E-74D1-48E2-A333-B17223064E0D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36" creationId="{C17D67EE-E190-445A-8CD9-A1BA4F8D4E4C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39" creationId="{F60E5BBF-7967-4AA0-A196-0DF9827F10CA}"/>
          </ac:spMkLst>
        </pc:spChg>
        <pc:spChg chg="mod">
          <ac:chgData name="Vijay Kandiah" userId="a05763b0-42c3-463e-b623-7d0afddc9b3e" providerId="ADAL" clId="{F28F8F38-3670-4BFC-AEFF-80F9FC955E14}" dt="2021-05-05T01:25:20.128" v="1685"/>
          <ac:spMkLst>
            <pc:docMk/>
            <pc:sldMk cId="642135094" sldId="271"/>
            <ac:spMk id="41" creationId="{AAAC8B25-920D-4203-B28E-604A0D9F10E9}"/>
          </ac:spMkLst>
        </pc:spChg>
        <pc:spChg chg="mod">
          <ac:chgData name="Vijay Kandiah" userId="a05763b0-42c3-463e-b623-7d0afddc9b3e" providerId="ADAL" clId="{F28F8F38-3670-4BFC-AEFF-80F9FC955E14}" dt="2021-05-05T01:25:20.128" v="1685"/>
          <ac:spMkLst>
            <pc:docMk/>
            <pc:sldMk cId="642135094" sldId="271"/>
            <ac:spMk id="42" creationId="{0F3B9B30-3F6D-4E0A-BCC2-09E4EE7DD49A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43" creationId="{4E9C3070-4E20-4C64-B019-CA3C073E100B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44" creationId="{68AEA0BD-E712-4724-BD93-3010A4F2F203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45" creationId="{0801517A-1A49-4534-B648-91BF4CCC6862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46" creationId="{83101FAC-742A-455B-96E8-37EE34BD302B}"/>
          </ac:spMkLst>
        </pc:spChg>
        <pc:spChg chg="add del mod">
          <ac:chgData name="Vijay Kandiah" userId="a05763b0-42c3-463e-b623-7d0afddc9b3e" providerId="ADAL" clId="{F28F8F38-3670-4BFC-AEFF-80F9FC955E14}" dt="2021-05-05T01:28:53.612" v="2237" actId="478"/>
          <ac:spMkLst>
            <pc:docMk/>
            <pc:sldMk cId="642135094" sldId="271"/>
            <ac:spMk id="51" creationId="{ADAFFEC3-ABB3-40F0-8EC5-1AAA8100AFD4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52" creationId="{47D3F39A-1AEE-4B0A-BC28-6E6EF857AF64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53" creationId="{D7FCAEAF-EA4F-4CF1-97D5-0475A179CAC4}"/>
          </ac:spMkLst>
        </pc:spChg>
        <pc:spChg chg="add del mod">
          <ac:chgData name="Vijay Kandiah" userId="a05763b0-42c3-463e-b623-7d0afddc9b3e" providerId="ADAL" clId="{F28F8F38-3670-4BFC-AEFF-80F9FC955E14}" dt="2021-05-05T01:26:33.480" v="1839" actId="478"/>
          <ac:spMkLst>
            <pc:docMk/>
            <pc:sldMk cId="642135094" sldId="271"/>
            <ac:spMk id="54" creationId="{FA23E179-E4AD-444D-B8E8-D238DB1613EE}"/>
          </ac:spMkLst>
        </pc:spChg>
        <pc:spChg chg="add del mod">
          <ac:chgData name="Vijay Kandiah" userId="a05763b0-42c3-463e-b623-7d0afddc9b3e" providerId="ADAL" clId="{F28F8F38-3670-4BFC-AEFF-80F9FC955E14}" dt="2021-05-05T01:26:34.870" v="1840" actId="478"/>
          <ac:spMkLst>
            <pc:docMk/>
            <pc:sldMk cId="642135094" sldId="271"/>
            <ac:spMk id="55" creationId="{2FED3F3C-4DD9-4A6F-B777-82208BE55BAA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56" creationId="{5671C477-C38D-4F47-B5F8-40836C9E08EE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57" creationId="{2E27A3C1-6DF1-464E-A5C1-20EEE1E6DAC3}"/>
          </ac:spMkLst>
        </pc:spChg>
        <pc:spChg chg="add del mod">
          <ac:chgData name="Vijay Kandiah" userId="a05763b0-42c3-463e-b623-7d0afddc9b3e" providerId="ADAL" clId="{F28F8F38-3670-4BFC-AEFF-80F9FC955E14}" dt="2021-05-05T01:33:46.474" v="2418" actId="478"/>
          <ac:spMkLst>
            <pc:docMk/>
            <pc:sldMk cId="642135094" sldId="271"/>
            <ac:spMk id="58" creationId="{1B310CD3-E4D9-4DF2-A372-30086985C2D1}"/>
          </ac:spMkLst>
        </pc:spChg>
        <pc:spChg chg="add del mod">
          <ac:chgData name="Vijay Kandiah" userId="a05763b0-42c3-463e-b623-7d0afddc9b3e" providerId="ADAL" clId="{F28F8F38-3670-4BFC-AEFF-80F9FC955E14}" dt="2021-05-05T01:33:46.474" v="2418" actId="478"/>
          <ac:spMkLst>
            <pc:docMk/>
            <pc:sldMk cId="642135094" sldId="271"/>
            <ac:spMk id="59" creationId="{835CEE9E-44E7-4E10-98CA-E9CE09FC2756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68" creationId="{A8FEAD96-DD17-4312-AD94-8FD7E92904FE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69" creationId="{D3A5FA85-32FF-4D6E-85F3-860479A8E212}"/>
          </ac:spMkLst>
        </pc:spChg>
        <pc:spChg chg="mod">
          <ac:chgData name="Vijay Kandiah" userId="a05763b0-42c3-463e-b623-7d0afddc9b3e" providerId="ADAL" clId="{F28F8F38-3670-4BFC-AEFF-80F9FC955E14}" dt="2021-05-05T02:33:39.183" v="2480"/>
          <ac:spMkLst>
            <pc:docMk/>
            <pc:sldMk cId="642135094" sldId="271"/>
            <ac:spMk id="74" creationId="{4ABDDF05-8B2D-4082-8D49-B8989F2DC0B9}"/>
          </ac:spMkLst>
        </pc:spChg>
        <pc:spChg chg="mod">
          <ac:chgData name="Vijay Kandiah" userId="a05763b0-42c3-463e-b623-7d0afddc9b3e" providerId="ADAL" clId="{F28F8F38-3670-4BFC-AEFF-80F9FC955E14}" dt="2021-05-05T02:33:39.183" v="2480"/>
          <ac:spMkLst>
            <pc:docMk/>
            <pc:sldMk cId="642135094" sldId="271"/>
            <ac:spMk id="75" creationId="{487D9EF2-1EA3-4E34-B456-9C4D4681AF3E}"/>
          </ac:spMkLst>
        </pc:spChg>
        <pc:spChg chg="mod">
          <ac:chgData name="Vijay Kandiah" userId="a05763b0-42c3-463e-b623-7d0afddc9b3e" providerId="ADAL" clId="{F28F8F38-3670-4BFC-AEFF-80F9FC955E14}" dt="2021-05-05T02:33:39.183" v="2480"/>
          <ac:spMkLst>
            <pc:docMk/>
            <pc:sldMk cId="642135094" sldId="271"/>
            <ac:spMk id="76" creationId="{64447109-EE98-411C-9BEB-E11F5905507B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77" creationId="{6DDAE0C3-D6B8-40F9-9D2B-2BDB9A39E54F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78" creationId="{DA7334E7-2885-4247-A6A3-25138BB8EB04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80" creationId="{426C0B7F-C9DF-454F-A43A-EB7DCE053684}"/>
          </ac:spMkLst>
        </pc:spChg>
        <pc:spChg chg="add del mod">
          <ac:chgData name="Vijay Kandiah" userId="a05763b0-42c3-463e-b623-7d0afddc9b3e" providerId="ADAL" clId="{F28F8F38-3670-4BFC-AEFF-80F9FC955E14}" dt="2021-05-05T02:39:49.133" v="2603" actId="478"/>
          <ac:spMkLst>
            <pc:docMk/>
            <pc:sldMk cId="642135094" sldId="271"/>
            <ac:spMk id="89" creationId="{80E6B6F6-7298-4C13-A20E-1A54E4BFD496}"/>
          </ac:spMkLst>
        </pc:spChg>
        <pc:spChg chg="add del mod">
          <ac:chgData name="Vijay Kandiah" userId="a05763b0-42c3-463e-b623-7d0afddc9b3e" providerId="ADAL" clId="{F28F8F38-3670-4BFC-AEFF-80F9FC955E14}" dt="2021-05-05T02:55:59.630" v="3311" actId="478"/>
          <ac:spMkLst>
            <pc:docMk/>
            <pc:sldMk cId="642135094" sldId="271"/>
            <ac:spMk id="90" creationId="{DCE53C84-7B63-4656-AEEF-5D895D01EBDA}"/>
          </ac:spMkLst>
        </pc:spChg>
        <pc:spChg chg="add mod">
          <ac:chgData name="Vijay Kandiah" userId="a05763b0-42c3-463e-b623-7d0afddc9b3e" providerId="ADAL" clId="{F28F8F38-3670-4BFC-AEFF-80F9FC955E14}" dt="2021-05-05T02:54:18.652" v="3237" actId="14100"/>
          <ac:spMkLst>
            <pc:docMk/>
            <pc:sldMk cId="642135094" sldId="271"/>
            <ac:spMk id="95" creationId="{84229D36-1C81-4A35-AC5D-B596197F70B7}"/>
          </ac:spMkLst>
        </pc:spChg>
        <pc:spChg chg="add mod">
          <ac:chgData name="Vijay Kandiah" userId="a05763b0-42c3-463e-b623-7d0afddc9b3e" providerId="ADAL" clId="{F28F8F38-3670-4BFC-AEFF-80F9FC955E14}" dt="2021-05-05T03:09:37.649" v="3621" actId="1036"/>
          <ac:spMkLst>
            <pc:docMk/>
            <pc:sldMk cId="642135094" sldId="271"/>
            <ac:spMk id="96" creationId="{94A958CC-1CF7-41F1-B295-80550D60288D}"/>
          </ac:spMkLst>
        </pc:spChg>
        <pc:grpChg chg="add del mod">
          <ac:chgData name="Vijay Kandiah" userId="a05763b0-42c3-463e-b623-7d0afddc9b3e" providerId="ADAL" clId="{F28F8F38-3670-4BFC-AEFF-80F9FC955E14}" dt="2021-05-05T01:28:53.612" v="2237" actId="478"/>
          <ac:grpSpMkLst>
            <pc:docMk/>
            <pc:sldMk cId="642135094" sldId="271"/>
            <ac:grpSpMk id="40" creationId="{9B72B3B2-768F-4BEE-A1C7-82034EFF92D9}"/>
          </ac:grpSpMkLst>
        </pc:grpChg>
        <pc:grpChg chg="add del mod">
          <ac:chgData name="Vijay Kandiah" userId="a05763b0-42c3-463e-b623-7d0afddc9b3e" providerId="ADAL" clId="{F28F8F38-3670-4BFC-AEFF-80F9FC955E14}" dt="2021-05-05T02:33:39.873" v="2481"/>
          <ac:grpSpMkLst>
            <pc:docMk/>
            <pc:sldMk cId="642135094" sldId="271"/>
            <ac:grpSpMk id="73" creationId="{4C2D8CB0-DCC9-45CF-9095-B2487A74A9FD}"/>
          </ac:grpSpMkLst>
        </pc:grpChg>
        <pc:cxnChg chg="add mod">
          <ac:chgData name="Vijay Kandiah" userId="a05763b0-42c3-463e-b623-7d0afddc9b3e" providerId="ADAL" clId="{F28F8F38-3670-4BFC-AEFF-80F9FC955E14}" dt="2021-05-05T02:45:33.359" v="2802" actId="1038"/>
          <ac:cxnSpMkLst>
            <pc:docMk/>
            <pc:sldMk cId="642135094" sldId="271"/>
            <ac:cxnSpMk id="5" creationId="{CF72FAEA-78D8-41D8-B7EC-EF7A88B34C2D}"/>
          </ac:cxnSpMkLst>
        </pc:cxnChg>
        <pc:cxnChg chg="add mod">
          <ac:chgData name="Vijay Kandiah" userId="a05763b0-42c3-463e-b623-7d0afddc9b3e" providerId="ADAL" clId="{F28F8F38-3670-4BFC-AEFF-80F9FC955E14}" dt="2021-05-05T02:45:33.359" v="2802" actId="1038"/>
          <ac:cxnSpMkLst>
            <pc:docMk/>
            <pc:sldMk cId="642135094" sldId="271"/>
            <ac:cxnSpMk id="7" creationId="{B9DB74D0-05F6-4BA6-B14F-7E2FD2CCD4BC}"/>
          </ac:cxnSpMkLst>
        </pc:cxnChg>
        <pc:cxnChg chg="add mod">
          <ac:chgData name="Vijay Kandiah" userId="a05763b0-42c3-463e-b623-7d0afddc9b3e" providerId="ADAL" clId="{F28F8F38-3670-4BFC-AEFF-80F9FC955E14}" dt="2021-05-05T02:45:33.359" v="2802" actId="1038"/>
          <ac:cxnSpMkLst>
            <pc:docMk/>
            <pc:sldMk cId="642135094" sldId="271"/>
            <ac:cxnSpMk id="10" creationId="{C5F1B19D-D43E-4E00-B6FF-490D4ABE4509}"/>
          </ac:cxnSpMkLst>
        </pc:cxnChg>
        <pc:cxnChg chg="add mod">
          <ac:chgData name="Vijay Kandiah" userId="a05763b0-42c3-463e-b623-7d0afddc9b3e" providerId="ADAL" clId="{F28F8F38-3670-4BFC-AEFF-80F9FC955E14}" dt="2021-05-05T02:45:33.359" v="2802" actId="1038"/>
          <ac:cxnSpMkLst>
            <pc:docMk/>
            <pc:sldMk cId="642135094" sldId="271"/>
            <ac:cxnSpMk id="11" creationId="{44C4B185-B6BA-428C-ABF1-C9DF8D8E3FFC}"/>
          </ac:cxnSpMkLst>
        </pc:cxnChg>
        <pc:cxnChg chg="add del mod">
          <ac:chgData name="Vijay Kandiah" userId="a05763b0-42c3-463e-b623-7d0afddc9b3e" providerId="ADAL" clId="{F28F8F38-3670-4BFC-AEFF-80F9FC955E14}" dt="2021-05-05T01:23:35.325" v="1608" actId="478"/>
          <ac:cxnSpMkLst>
            <pc:docMk/>
            <pc:sldMk cId="642135094" sldId="271"/>
            <ac:cxnSpMk id="15" creationId="{2349DAE5-55AB-45EC-A0D5-B10518106F60}"/>
          </ac:cxnSpMkLst>
        </pc:cxnChg>
        <pc:cxnChg chg="add del mod">
          <ac:chgData name="Vijay Kandiah" userId="a05763b0-42c3-463e-b623-7d0afddc9b3e" providerId="ADAL" clId="{F28F8F38-3670-4BFC-AEFF-80F9FC955E14}" dt="2021-05-05T01:23:35.325" v="1608" actId="478"/>
          <ac:cxnSpMkLst>
            <pc:docMk/>
            <pc:sldMk cId="642135094" sldId="271"/>
            <ac:cxnSpMk id="16" creationId="{021BE6B9-A450-4630-A724-786E84855E81}"/>
          </ac:cxnSpMkLst>
        </pc:cxnChg>
        <pc:cxnChg chg="add del mod">
          <ac:chgData name="Vijay Kandiah" userId="a05763b0-42c3-463e-b623-7d0afddc9b3e" providerId="ADAL" clId="{F28F8F38-3670-4BFC-AEFF-80F9FC955E14}" dt="2021-05-05T01:23:35.325" v="1608" actId="478"/>
          <ac:cxnSpMkLst>
            <pc:docMk/>
            <pc:sldMk cId="642135094" sldId="271"/>
            <ac:cxnSpMk id="22" creationId="{AF3ADA89-2A5D-497C-B57D-110028D73181}"/>
          </ac:cxnSpMkLst>
        </pc:cxnChg>
        <pc:cxnChg chg="add del mod">
          <ac:chgData name="Vijay Kandiah" userId="a05763b0-42c3-463e-b623-7d0afddc9b3e" providerId="ADAL" clId="{F28F8F38-3670-4BFC-AEFF-80F9FC955E14}" dt="2021-05-05T01:23:35.325" v="1608" actId="478"/>
          <ac:cxnSpMkLst>
            <pc:docMk/>
            <pc:sldMk cId="642135094" sldId="271"/>
            <ac:cxnSpMk id="23" creationId="{A6E252ED-7FA2-4E93-8A62-A0045D38C949}"/>
          </ac:cxnSpMkLst>
        </pc:cxnChg>
        <pc:cxnChg chg="add del mod">
          <ac:chgData name="Vijay Kandiah" userId="a05763b0-42c3-463e-b623-7d0afddc9b3e" providerId="ADAL" clId="{F28F8F38-3670-4BFC-AEFF-80F9FC955E14}" dt="2021-05-05T01:23:35.325" v="1608" actId="478"/>
          <ac:cxnSpMkLst>
            <pc:docMk/>
            <pc:sldMk cId="642135094" sldId="271"/>
            <ac:cxnSpMk id="24" creationId="{9402C460-CC62-46F7-8066-A82BC5A4C369}"/>
          </ac:cxnSpMkLst>
        </pc:cxnChg>
        <pc:cxnChg chg="add del mod">
          <ac:chgData name="Vijay Kandiah" userId="a05763b0-42c3-463e-b623-7d0afddc9b3e" providerId="ADAL" clId="{F28F8F38-3670-4BFC-AEFF-80F9FC955E14}" dt="2021-05-05T01:23:35.325" v="1608" actId="478"/>
          <ac:cxnSpMkLst>
            <pc:docMk/>
            <pc:sldMk cId="642135094" sldId="271"/>
            <ac:cxnSpMk id="25" creationId="{2AFCD131-9B23-4241-9AD6-E3417027960E}"/>
          </ac:cxnSpMkLst>
        </pc:cxnChg>
        <pc:cxnChg chg="add del mod">
          <ac:chgData name="Vijay Kandiah" userId="a05763b0-42c3-463e-b623-7d0afddc9b3e" providerId="ADAL" clId="{F28F8F38-3670-4BFC-AEFF-80F9FC955E14}" dt="2021-05-05T01:25:33.212" v="1828" actId="478"/>
          <ac:cxnSpMkLst>
            <pc:docMk/>
            <pc:sldMk cId="642135094" sldId="271"/>
            <ac:cxnSpMk id="27" creationId="{376D624A-F344-4814-9747-637109C81294}"/>
          </ac:cxnSpMkLst>
        </pc:cxnChg>
        <pc:cxnChg chg="add del mod">
          <ac:chgData name="Vijay Kandiah" userId="a05763b0-42c3-463e-b623-7d0afddc9b3e" providerId="ADAL" clId="{F28F8F38-3670-4BFC-AEFF-80F9FC955E14}" dt="2021-05-05T01:25:35.933" v="1831" actId="478"/>
          <ac:cxnSpMkLst>
            <pc:docMk/>
            <pc:sldMk cId="642135094" sldId="271"/>
            <ac:cxnSpMk id="28" creationId="{07695951-56B0-4415-A138-0B5D631039AB}"/>
          </ac:cxnSpMkLst>
        </pc:cxnChg>
        <pc:cxnChg chg="add mod">
          <ac:chgData name="Vijay Kandiah" userId="a05763b0-42c3-463e-b623-7d0afddc9b3e" providerId="ADAL" clId="{F28F8F38-3670-4BFC-AEFF-80F9FC955E14}" dt="2021-05-05T03:03:44.029" v="3527" actId="14100"/>
          <ac:cxnSpMkLst>
            <pc:docMk/>
            <pc:sldMk cId="642135094" sldId="271"/>
            <ac:cxnSpMk id="31" creationId="{83303D0A-8CAB-4EBC-BF5A-0E9C83A51A8F}"/>
          </ac:cxnSpMkLst>
        </pc:cxnChg>
        <pc:cxnChg chg="add mod">
          <ac:chgData name="Vijay Kandiah" userId="a05763b0-42c3-463e-b623-7d0afddc9b3e" providerId="ADAL" clId="{F28F8F38-3670-4BFC-AEFF-80F9FC955E14}" dt="2021-05-05T03:03:44.029" v="3527" actId="14100"/>
          <ac:cxnSpMkLst>
            <pc:docMk/>
            <pc:sldMk cId="642135094" sldId="271"/>
            <ac:cxnSpMk id="32" creationId="{CD682A3B-D87C-4C1C-A681-3C4BFAE668FE}"/>
          </ac:cxnSpMkLst>
        </pc:cxnChg>
        <pc:cxnChg chg="add del mod">
          <ac:chgData name="Vijay Kandiah" userId="a05763b0-42c3-463e-b623-7d0afddc9b3e" providerId="ADAL" clId="{F28F8F38-3670-4BFC-AEFF-80F9FC955E14}" dt="2021-05-05T01:28:53.612" v="2237" actId="478"/>
          <ac:cxnSpMkLst>
            <pc:docMk/>
            <pc:sldMk cId="642135094" sldId="271"/>
            <ac:cxnSpMk id="37" creationId="{1C6A719D-68AF-49EB-903F-2E6150896DF9}"/>
          </ac:cxnSpMkLst>
        </pc:cxnChg>
        <pc:cxnChg chg="add del mod">
          <ac:chgData name="Vijay Kandiah" userId="a05763b0-42c3-463e-b623-7d0afddc9b3e" providerId="ADAL" clId="{F28F8F38-3670-4BFC-AEFF-80F9FC955E14}" dt="2021-05-05T01:28:53.612" v="2237" actId="478"/>
          <ac:cxnSpMkLst>
            <pc:docMk/>
            <pc:sldMk cId="642135094" sldId="271"/>
            <ac:cxnSpMk id="38" creationId="{E3989FA7-7CE1-4990-9DA3-0DDB154422CB}"/>
          </ac:cxnSpMkLst>
        </pc:cxnChg>
        <pc:cxnChg chg="add del mod">
          <ac:chgData name="Vijay Kandiah" userId="a05763b0-42c3-463e-b623-7d0afddc9b3e" providerId="ADAL" clId="{F28F8F38-3670-4BFC-AEFF-80F9FC955E14}" dt="2021-05-05T01:28:55.464" v="2238" actId="478"/>
          <ac:cxnSpMkLst>
            <pc:docMk/>
            <pc:sldMk cId="642135094" sldId="271"/>
            <ac:cxnSpMk id="47" creationId="{7EC4EA7A-4F4A-466D-B0FA-0A430C2CE7C6}"/>
          </ac:cxnSpMkLst>
        </pc:cxnChg>
        <pc:cxnChg chg="add del mod">
          <ac:chgData name="Vijay Kandiah" userId="a05763b0-42c3-463e-b623-7d0afddc9b3e" providerId="ADAL" clId="{F28F8F38-3670-4BFC-AEFF-80F9FC955E14}" dt="2021-05-05T01:28:57.016" v="2240" actId="478"/>
          <ac:cxnSpMkLst>
            <pc:docMk/>
            <pc:sldMk cId="642135094" sldId="271"/>
            <ac:cxnSpMk id="48" creationId="{98556622-EFEE-48A3-9F61-D26C9657A70D}"/>
          </ac:cxnSpMkLst>
        </pc:cxnChg>
        <pc:cxnChg chg="add del mod">
          <ac:chgData name="Vijay Kandiah" userId="a05763b0-42c3-463e-b623-7d0afddc9b3e" providerId="ADAL" clId="{F28F8F38-3670-4BFC-AEFF-80F9FC955E14}" dt="2021-05-05T01:28:53.612" v="2237" actId="478"/>
          <ac:cxnSpMkLst>
            <pc:docMk/>
            <pc:sldMk cId="642135094" sldId="271"/>
            <ac:cxnSpMk id="49" creationId="{A879433A-3C0B-418A-84B3-17B904FAF1CD}"/>
          </ac:cxnSpMkLst>
        </pc:cxnChg>
        <pc:cxnChg chg="add del mod">
          <ac:chgData name="Vijay Kandiah" userId="a05763b0-42c3-463e-b623-7d0afddc9b3e" providerId="ADAL" clId="{F28F8F38-3670-4BFC-AEFF-80F9FC955E14}" dt="2021-05-05T01:28:53.612" v="2237" actId="478"/>
          <ac:cxnSpMkLst>
            <pc:docMk/>
            <pc:sldMk cId="642135094" sldId="271"/>
            <ac:cxnSpMk id="50" creationId="{2EE4A6D9-AD53-4FFF-85EF-CA9F1670987D}"/>
          </ac:cxnSpMkLst>
        </pc:cxnChg>
        <pc:cxnChg chg="add mod">
          <ac:chgData name="Vijay Kandiah" userId="a05763b0-42c3-463e-b623-7d0afddc9b3e" providerId="ADAL" clId="{F28F8F38-3670-4BFC-AEFF-80F9FC955E14}" dt="2021-05-05T03:09:37.649" v="3621" actId="1036"/>
          <ac:cxnSpMkLst>
            <pc:docMk/>
            <pc:sldMk cId="642135094" sldId="271"/>
            <ac:cxnSpMk id="60" creationId="{97949845-BFEA-4482-B9D5-38EA10DE7208}"/>
          </ac:cxnSpMkLst>
        </pc:cxnChg>
        <pc:cxnChg chg="add mod">
          <ac:chgData name="Vijay Kandiah" userId="a05763b0-42c3-463e-b623-7d0afddc9b3e" providerId="ADAL" clId="{F28F8F38-3670-4BFC-AEFF-80F9FC955E14}" dt="2021-05-05T03:09:37.649" v="3621" actId="1036"/>
          <ac:cxnSpMkLst>
            <pc:docMk/>
            <pc:sldMk cId="642135094" sldId="271"/>
            <ac:cxnSpMk id="70" creationId="{5DAEA033-8812-4C06-A7E7-627E1E535EAA}"/>
          </ac:cxnSpMkLst>
        </pc:cxnChg>
        <pc:cxnChg chg="add mod">
          <ac:chgData name="Vijay Kandiah" userId="a05763b0-42c3-463e-b623-7d0afddc9b3e" providerId="ADAL" clId="{F28F8F38-3670-4BFC-AEFF-80F9FC955E14}" dt="2021-05-05T03:09:37.649" v="3621" actId="1036"/>
          <ac:cxnSpMkLst>
            <pc:docMk/>
            <pc:sldMk cId="642135094" sldId="271"/>
            <ac:cxnSpMk id="79" creationId="{7185B1E5-AD8A-4450-A3CD-AA2C0619572F}"/>
          </ac:cxnSpMkLst>
        </pc:cxnChg>
        <pc:cxnChg chg="add mod">
          <ac:chgData name="Vijay Kandiah" userId="a05763b0-42c3-463e-b623-7d0afddc9b3e" providerId="ADAL" clId="{F28F8F38-3670-4BFC-AEFF-80F9FC955E14}" dt="2021-05-05T02:54:18.652" v="3237" actId="14100"/>
          <ac:cxnSpMkLst>
            <pc:docMk/>
            <pc:sldMk cId="642135094" sldId="271"/>
            <ac:cxnSpMk id="93" creationId="{E3A4B517-5697-42EC-98E9-32E55DE09FB8}"/>
          </ac:cxnSpMkLst>
        </pc:cxnChg>
        <pc:cxnChg chg="add mod">
          <ac:chgData name="Vijay Kandiah" userId="a05763b0-42c3-463e-b623-7d0afddc9b3e" providerId="ADAL" clId="{F28F8F38-3670-4BFC-AEFF-80F9FC955E14}" dt="2021-05-05T02:54:18.652" v="3237" actId="14100"/>
          <ac:cxnSpMkLst>
            <pc:docMk/>
            <pc:sldMk cId="642135094" sldId="271"/>
            <ac:cxnSpMk id="94" creationId="{2B4BEF13-C053-4818-8219-692DA349B6C2}"/>
          </ac:cxnSpMkLst>
        </pc:cxnChg>
      </pc:sldChg>
      <pc:sldChg chg="add del">
        <pc:chgData name="Vijay Kandiah" userId="a05763b0-42c3-463e-b623-7d0afddc9b3e" providerId="ADAL" clId="{F28F8F38-3670-4BFC-AEFF-80F9FC955E14}" dt="2021-05-05T00:06:36.211" v="1311" actId="47"/>
        <pc:sldMkLst>
          <pc:docMk/>
          <pc:sldMk cId="1576375056" sldId="271"/>
        </pc:sldMkLst>
      </pc:sldChg>
      <pc:sldChg chg="modSp new del mod">
        <pc:chgData name="Vijay Kandiah" userId="a05763b0-42c3-463e-b623-7d0afddc9b3e" providerId="ADAL" clId="{F28F8F38-3670-4BFC-AEFF-80F9FC955E14}" dt="2021-05-05T06:08:53.866" v="5894" actId="47"/>
        <pc:sldMkLst>
          <pc:docMk/>
          <pc:sldMk cId="1326456455" sldId="272"/>
        </pc:sldMkLst>
        <pc:spChg chg="mod">
          <ac:chgData name="Vijay Kandiah" userId="a05763b0-42c3-463e-b623-7d0afddc9b3e" providerId="ADAL" clId="{F28F8F38-3670-4BFC-AEFF-80F9FC955E14}" dt="2021-05-05T06:08:49.809" v="5892" actId="20577"/>
          <ac:spMkLst>
            <pc:docMk/>
            <pc:sldMk cId="1326456455" sldId="272"/>
            <ac:spMk id="2" creationId="{54AB4010-4881-41BE-88EC-AB31C4561521}"/>
          </ac:spMkLst>
        </pc:spChg>
      </pc:sldChg>
      <pc:sldChg chg="delSp modSp add del mod">
        <pc:chgData name="Vijay Kandiah" userId="a05763b0-42c3-463e-b623-7d0afddc9b3e" providerId="ADAL" clId="{F28F8F38-3670-4BFC-AEFF-80F9FC955E14}" dt="2021-05-05T02:45:46.332" v="2803" actId="47"/>
        <pc:sldMkLst>
          <pc:docMk/>
          <pc:sldMk cId="3898294928" sldId="273"/>
        </pc:sldMkLst>
        <pc:spChg chg="mod">
          <ac:chgData name="Vijay Kandiah" userId="a05763b0-42c3-463e-b623-7d0afddc9b3e" providerId="ADAL" clId="{F28F8F38-3670-4BFC-AEFF-80F9FC955E14}" dt="2021-05-05T02:43:58.760" v="2697" actId="20577"/>
          <ac:spMkLst>
            <pc:docMk/>
            <pc:sldMk cId="3898294928" sldId="273"/>
            <ac:spMk id="4" creationId="{D9532F0F-3E2C-4453-9EBA-4A127AABEFC9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52" creationId="{47D3F39A-1AEE-4B0A-BC28-6E6EF857AF64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53" creationId="{D7FCAEAF-EA4F-4CF1-97D5-0475A179CAC4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56" creationId="{5671C477-C38D-4F47-B5F8-40836C9E08EE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57" creationId="{2E27A3C1-6DF1-464E-A5C1-20EEE1E6DAC3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68" creationId="{A8FEAD96-DD17-4312-AD94-8FD7E92904FE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69" creationId="{D3A5FA85-32FF-4D6E-85F3-860479A8E212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77" creationId="{6DDAE0C3-D6B8-40F9-9D2B-2BDB9A39E54F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78" creationId="{DA7334E7-2885-4247-A6A3-25138BB8EB04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80" creationId="{426C0B7F-C9DF-454F-A43A-EB7DCE053684}"/>
          </ac:spMkLst>
        </pc:spChg>
        <pc:spChg chg="del">
          <ac:chgData name="Vijay Kandiah" userId="a05763b0-42c3-463e-b623-7d0afddc9b3e" providerId="ADAL" clId="{F28F8F38-3670-4BFC-AEFF-80F9FC955E14}" dt="2021-05-05T02:44:03.516" v="2698" actId="478"/>
          <ac:spMkLst>
            <pc:docMk/>
            <pc:sldMk cId="3898294928" sldId="273"/>
            <ac:spMk id="90" creationId="{DCE53C84-7B63-4656-AEEF-5D895D01EBDA}"/>
          </ac:spMkLst>
        </pc:spChg>
        <pc:cxnChg chg="del">
          <ac:chgData name="Vijay Kandiah" userId="a05763b0-42c3-463e-b623-7d0afddc9b3e" providerId="ADAL" clId="{F28F8F38-3670-4BFC-AEFF-80F9FC955E14}" dt="2021-05-05T02:44:03.516" v="2698" actId="478"/>
          <ac:cxnSpMkLst>
            <pc:docMk/>
            <pc:sldMk cId="3898294928" sldId="273"/>
            <ac:cxnSpMk id="31" creationId="{83303D0A-8CAB-4EBC-BF5A-0E9C83A51A8F}"/>
          </ac:cxnSpMkLst>
        </pc:cxnChg>
        <pc:cxnChg chg="del">
          <ac:chgData name="Vijay Kandiah" userId="a05763b0-42c3-463e-b623-7d0afddc9b3e" providerId="ADAL" clId="{F28F8F38-3670-4BFC-AEFF-80F9FC955E14}" dt="2021-05-05T02:44:03.516" v="2698" actId="478"/>
          <ac:cxnSpMkLst>
            <pc:docMk/>
            <pc:sldMk cId="3898294928" sldId="273"/>
            <ac:cxnSpMk id="32" creationId="{CD682A3B-D87C-4C1C-A681-3C4BFAE668FE}"/>
          </ac:cxnSpMkLst>
        </pc:cxnChg>
        <pc:cxnChg chg="del mod">
          <ac:chgData name="Vijay Kandiah" userId="a05763b0-42c3-463e-b623-7d0afddc9b3e" providerId="ADAL" clId="{F28F8F38-3670-4BFC-AEFF-80F9FC955E14}" dt="2021-05-05T02:44:03.516" v="2698" actId="478"/>
          <ac:cxnSpMkLst>
            <pc:docMk/>
            <pc:sldMk cId="3898294928" sldId="273"/>
            <ac:cxnSpMk id="60" creationId="{97949845-BFEA-4482-B9D5-38EA10DE7208}"/>
          </ac:cxnSpMkLst>
        </pc:cxnChg>
        <pc:cxnChg chg="del mod">
          <ac:chgData name="Vijay Kandiah" userId="a05763b0-42c3-463e-b623-7d0afddc9b3e" providerId="ADAL" clId="{F28F8F38-3670-4BFC-AEFF-80F9FC955E14}" dt="2021-05-05T02:44:03.516" v="2698" actId="478"/>
          <ac:cxnSpMkLst>
            <pc:docMk/>
            <pc:sldMk cId="3898294928" sldId="273"/>
            <ac:cxnSpMk id="70" creationId="{5DAEA033-8812-4C06-A7E7-627E1E535EAA}"/>
          </ac:cxnSpMkLst>
        </pc:cxnChg>
        <pc:cxnChg chg="del">
          <ac:chgData name="Vijay Kandiah" userId="a05763b0-42c3-463e-b623-7d0afddc9b3e" providerId="ADAL" clId="{F28F8F38-3670-4BFC-AEFF-80F9FC955E14}" dt="2021-05-05T02:44:03.516" v="2698" actId="478"/>
          <ac:cxnSpMkLst>
            <pc:docMk/>
            <pc:sldMk cId="3898294928" sldId="273"/>
            <ac:cxnSpMk id="79" creationId="{7185B1E5-AD8A-4450-A3CD-AA2C0619572F}"/>
          </ac:cxnSpMkLst>
        </pc:cxnChg>
      </pc:sldChg>
      <pc:sldChg chg="addSp delSp modSp add del mod ord">
        <pc:chgData name="Vijay Kandiah" userId="a05763b0-42c3-463e-b623-7d0afddc9b3e" providerId="ADAL" clId="{F28F8F38-3670-4BFC-AEFF-80F9FC955E14}" dt="2021-05-05T03:05:52.063" v="3595" actId="47"/>
        <pc:sldMkLst>
          <pc:docMk/>
          <pc:sldMk cId="3951857268" sldId="273"/>
        </pc:sldMkLst>
        <pc:spChg chg="mod">
          <ac:chgData name="Vijay Kandiah" userId="a05763b0-42c3-463e-b623-7d0afddc9b3e" providerId="ADAL" clId="{F28F8F38-3670-4BFC-AEFF-80F9FC955E14}" dt="2021-05-05T02:45:54.863" v="2816" actId="20577"/>
          <ac:spMkLst>
            <pc:docMk/>
            <pc:sldMk cId="3951857268" sldId="273"/>
            <ac:spMk id="4" creationId="{D9532F0F-3E2C-4453-9EBA-4A127AABEFC9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25" creationId="{C9D3D35E-8FC3-4B94-97A4-99266BF5E572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26" creationId="{CF9007A6-9170-44DF-B171-1FF5EA19EDFB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27" creationId="{481CC811-A564-489B-BD2C-5FFF0EEC3EB9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28" creationId="{7E3D90E6-FD33-4703-B05D-F70A541BE01A}"/>
          </ac:spMkLst>
        </pc:spChg>
        <pc:spChg chg="add mod">
          <ac:chgData name="Vijay Kandiah" userId="a05763b0-42c3-463e-b623-7d0afddc9b3e" providerId="ADAL" clId="{F28F8F38-3670-4BFC-AEFF-80F9FC955E14}" dt="2021-05-05T02:53:21.910" v="3178" actId="1036"/>
          <ac:spMkLst>
            <pc:docMk/>
            <pc:sldMk cId="3951857268" sldId="273"/>
            <ac:spMk id="33" creationId="{4C7F851C-40B4-41BE-9A77-04BEF91DA0ED}"/>
          </ac:spMkLst>
        </pc:spChg>
        <pc:spChg chg="mod">
          <ac:chgData name="Vijay Kandiah" userId="a05763b0-42c3-463e-b623-7d0afddc9b3e" providerId="ADAL" clId="{F28F8F38-3670-4BFC-AEFF-80F9FC955E14}" dt="2021-05-05T02:51:50.748" v="3081" actId="403"/>
          <ac:spMkLst>
            <pc:docMk/>
            <pc:sldMk cId="3951857268" sldId="273"/>
            <ac:spMk id="35" creationId="{D71F3C9D-FBEF-44B6-8F60-32C80785CD04}"/>
          </ac:spMkLst>
        </pc:spChg>
        <pc:spChg chg="mod">
          <ac:chgData name="Vijay Kandiah" userId="a05763b0-42c3-463e-b623-7d0afddc9b3e" providerId="ADAL" clId="{F28F8F38-3670-4BFC-AEFF-80F9FC955E14}" dt="2021-05-05T02:51:50.219" v="3080" actId="1035"/>
          <ac:spMkLst>
            <pc:docMk/>
            <pc:sldMk cId="3951857268" sldId="273"/>
            <ac:spMk id="36" creationId="{83CE26D0-C1F0-4547-8991-0731800B5839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37" creationId="{5FFD139C-4EC8-4768-B9B5-CAF64A3FDCCA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38" creationId="{A1253CD3-3484-4441-AEB6-099B04EC274C}"/>
          </ac:spMkLst>
        </pc:spChg>
        <pc:spChg chg="add mod">
          <ac:chgData name="Vijay Kandiah" userId="a05763b0-42c3-463e-b623-7d0afddc9b3e" providerId="ADAL" clId="{F28F8F38-3670-4BFC-AEFF-80F9FC955E14}" dt="2021-05-05T02:50:57.877" v="3028" actId="1037"/>
          <ac:spMkLst>
            <pc:docMk/>
            <pc:sldMk cId="3951857268" sldId="273"/>
            <ac:spMk id="39" creationId="{04FEBA62-DCC6-4CFA-B658-A79198AFB3CD}"/>
          </ac:spMkLst>
        </pc:spChg>
        <pc:spChg chg="add mod">
          <ac:chgData name="Vijay Kandiah" userId="a05763b0-42c3-463e-b623-7d0afddc9b3e" providerId="ADAL" clId="{F28F8F38-3670-4BFC-AEFF-80F9FC955E14}" dt="2021-05-05T02:53:12.944" v="3163" actId="1037"/>
          <ac:spMkLst>
            <pc:docMk/>
            <pc:sldMk cId="3951857268" sldId="273"/>
            <ac:spMk id="40" creationId="{A2F44320-43EC-49C3-8F9E-3A3BB7F0A408}"/>
          </ac:spMkLst>
        </pc:spChg>
        <pc:spChg chg="add mod">
          <ac:chgData name="Vijay Kandiah" userId="a05763b0-42c3-463e-b623-7d0afddc9b3e" providerId="ADAL" clId="{F28F8F38-3670-4BFC-AEFF-80F9FC955E14}" dt="2021-05-05T02:49:48.913" v="2989" actId="1035"/>
          <ac:spMkLst>
            <pc:docMk/>
            <pc:sldMk cId="3951857268" sldId="273"/>
            <ac:spMk id="45" creationId="{F1049487-96B0-45FC-AACF-B8F256F5CD40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52" creationId="{47D3F39A-1AEE-4B0A-BC28-6E6EF857AF64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53" creationId="{D7FCAEAF-EA4F-4CF1-97D5-0475A179CAC4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56" creationId="{5671C477-C38D-4F47-B5F8-40836C9E08EE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57" creationId="{2E27A3C1-6DF1-464E-A5C1-20EEE1E6DAC3}"/>
          </ac:spMkLst>
        </pc:spChg>
        <pc:spChg chg="add del mod">
          <ac:chgData name="Vijay Kandiah" userId="a05763b0-42c3-463e-b623-7d0afddc9b3e" providerId="ADAL" clId="{F28F8F38-3670-4BFC-AEFF-80F9FC955E14}" dt="2021-05-05T02:50:43.313" v="3004" actId="478"/>
          <ac:spMkLst>
            <pc:docMk/>
            <pc:sldMk cId="3951857268" sldId="273"/>
            <ac:spMk id="58" creationId="{13D97FDE-351B-464C-9985-496A65C2BB5F}"/>
          </ac:spMkLst>
        </pc:spChg>
        <pc:spChg chg="add mod">
          <ac:chgData name="Vijay Kandiah" userId="a05763b0-42c3-463e-b623-7d0afddc9b3e" providerId="ADAL" clId="{F28F8F38-3670-4BFC-AEFF-80F9FC955E14}" dt="2021-05-05T02:55:44.008" v="3310" actId="1036"/>
          <ac:spMkLst>
            <pc:docMk/>
            <pc:sldMk cId="3951857268" sldId="273"/>
            <ac:spMk id="64" creationId="{1C57014A-0CC7-49FA-894C-F4231D3CCE7D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68" creationId="{A8FEAD96-DD17-4312-AD94-8FD7E92904FE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69" creationId="{D3A5FA85-32FF-4D6E-85F3-860479A8E212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77" creationId="{6DDAE0C3-D6B8-40F9-9D2B-2BDB9A39E54F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78" creationId="{DA7334E7-2885-4247-A6A3-25138BB8EB04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80" creationId="{426C0B7F-C9DF-454F-A43A-EB7DCE053684}"/>
          </ac:spMkLst>
        </pc:spChg>
        <pc:spChg chg="add del">
          <ac:chgData name="Vijay Kandiah" userId="a05763b0-42c3-463e-b623-7d0afddc9b3e" providerId="ADAL" clId="{F28F8F38-3670-4BFC-AEFF-80F9FC955E14}" dt="2021-05-05T02:47:46.512" v="2847" actId="478"/>
          <ac:spMkLst>
            <pc:docMk/>
            <pc:sldMk cId="3951857268" sldId="273"/>
            <ac:spMk id="90" creationId="{DCE53C84-7B63-4656-AEEF-5D895D01EBDA}"/>
          </ac:spMkLst>
        </pc:spChg>
        <pc:grpChg chg="add mod">
          <ac:chgData name="Vijay Kandiah" userId="a05763b0-42c3-463e-b623-7d0afddc9b3e" providerId="ADAL" clId="{F28F8F38-3670-4BFC-AEFF-80F9FC955E14}" dt="2021-05-05T02:48:16.418" v="2898" actId="1076"/>
          <ac:grpSpMkLst>
            <pc:docMk/>
            <pc:sldMk cId="3951857268" sldId="273"/>
            <ac:grpSpMk id="34" creationId="{8AF45DCB-7C4D-44B6-B5CC-7229D5F747A5}"/>
          </ac:grpSpMkLst>
        </pc:grpChg>
        <pc:cxnChg chg="add mod">
          <ac:chgData name="Vijay Kandiah" userId="a05763b0-42c3-463e-b623-7d0afddc9b3e" providerId="ADAL" clId="{F28F8F38-3670-4BFC-AEFF-80F9FC955E14}" dt="2021-05-05T02:52:41.774" v="3116" actId="14100"/>
          <ac:cxnSpMkLst>
            <pc:docMk/>
            <pc:sldMk cId="3951857268" sldId="273"/>
            <ac:cxnSpMk id="29" creationId="{AFF726AC-0F4E-49D2-A97A-67989F9F00A1}"/>
          </ac:cxnSpMkLst>
        </pc:cxnChg>
        <pc:cxnChg chg="add mod">
          <ac:chgData name="Vijay Kandiah" userId="a05763b0-42c3-463e-b623-7d0afddc9b3e" providerId="ADAL" clId="{F28F8F38-3670-4BFC-AEFF-80F9FC955E14}" dt="2021-05-05T02:52:33.852" v="3114" actId="14100"/>
          <ac:cxnSpMkLst>
            <pc:docMk/>
            <pc:sldMk cId="3951857268" sldId="273"/>
            <ac:cxnSpMk id="30" creationId="{6601B164-9DF0-4048-92F6-9DEB7E375279}"/>
          </ac:cxnSpMkLst>
        </pc:cxnChg>
        <pc:cxnChg chg="add del">
          <ac:chgData name="Vijay Kandiah" userId="a05763b0-42c3-463e-b623-7d0afddc9b3e" providerId="ADAL" clId="{F28F8F38-3670-4BFC-AEFF-80F9FC955E14}" dt="2021-05-05T02:47:40.526" v="2846" actId="478"/>
          <ac:cxnSpMkLst>
            <pc:docMk/>
            <pc:sldMk cId="3951857268" sldId="273"/>
            <ac:cxnSpMk id="31" creationId="{83303D0A-8CAB-4EBC-BF5A-0E9C83A51A8F}"/>
          </ac:cxnSpMkLst>
        </pc:cxnChg>
        <pc:cxnChg chg="add del">
          <ac:chgData name="Vijay Kandiah" userId="a05763b0-42c3-463e-b623-7d0afddc9b3e" providerId="ADAL" clId="{F28F8F38-3670-4BFC-AEFF-80F9FC955E14}" dt="2021-05-05T02:47:40.526" v="2846" actId="478"/>
          <ac:cxnSpMkLst>
            <pc:docMk/>
            <pc:sldMk cId="3951857268" sldId="273"/>
            <ac:cxnSpMk id="32" creationId="{CD682A3B-D87C-4C1C-A681-3C4BFAE668FE}"/>
          </ac:cxnSpMkLst>
        </pc:cxnChg>
        <pc:cxnChg chg="add del mod">
          <ac:chgData name="Vijay Kandiah" userId="a05763b0-42c3-463e-b623-7d0afddc9b3e" providerId="ADAL" clId="{F28F8F38-3670-4BFC-AEFF-80F9FC955E14}" dt="2021-05-05T02:48:03.247" v="2896" actId="478"/>
          <ac:cxnSpMkLst>
            <pc:docMk/>
            <pc:sldMk cId="3951857268" sldId="273"/>
            <ac:cxnSpMk id="41" creationId="{66632359-01B2-4263-851C-252D9BFDBA5A}"/>
          </ac:cxnSpMkLst>
        </pc:cxnChg>
        <pc:cxnChg chg="add del mod">
          <ac:chgData name="Vijay Kandiah" userId="a05763b0-42c3-463e-b623-7d0afddc9b3e" providerId="ADAL" clId="{F28F8F38-3670-4BFC-AEFF-80F9FC955E14}" dt="2021-05-05T02:48:04.233" v="2897" actId="478"/>
          <ac:cxnSpMkLst>
            <pc:docMk/>
            <pc:sldMk cId="3951857268" sldId="273"/>
            <ac:cxnSpMk id="42" creationId="{DA0B22EB-6B20-4CFA-B307-3EFB90E9D9D8}"/>
          </ac:cxnSpMkLst>
        </pc:cxnChg>
        <pc:cxnChg chg="add mod">
          <ac:chgData name="Vijay Kandiah" userId="a05763b0-42c3-463e-b623-7d0afddc9b3e" providerId="ADAL" clId="{F28F8F38-3670-4BFC-AEFF-80F9FC955E14}" dt="2021-05-05T02:50:01.372" v="2993" actId="14100"/>
          <ac:cxnSpMkLst>
            <pc:docMk/>
            <pc:sldMk cId="3951857268" sldId="273"/>
            <ac:cxnSpMk id="43" creationId="{47465A5D-DE8D-4C67-AB6C-9FE5CF46F5E4}"/>
          </ac:cxnSpMkLst>
        </pc:cxnChg>
        <pc:cxnChg chg="add mod">
          <ac:chgData name="Vijay Kandiah" userId="a05763b0-42c3-463e-b623-7d0afddc9b3e" providerId="ADAL" clId="{F28F8F38-3670-4BFC-AEFF-80F9FC955E14}" dt="2021-05-05T02:49:58.958" v="2992" actId="14100"/>
          <ac:cxnSpMkLst>
            <pc:docMk/>
            <pc:sldMk cId="3951857268" sldId="273"/>
            <ac:cxnSpMk id="44" creationId="{C7B76896-5E15-4C27-A051-B73BF7D0F9BF}"/>
          </ac:cxnSpMkLst>
        </pc:cxnChg>
        <pc:cxnChg chg="add del mod">
          <ac:chgData name="Vijay Kandiah" userId="a05763b0-42c3-463e-b623-7d0afddc9b3e" providerId="ADAL" clId="{F28F8F38-3670-4BFC-AEFF-80F9FC955E14}" dt="2021-05-05T02:47:46.512" v="2847" actId="478"/>
          <ac:cxnSpMkLst>
            <pc:docMk/>
            <pc:sldMk cId="3951857268" sldId="273"/>
            <ac:cxnSpMk id="60" creationId="{97949845-BFEA-4482-B9D5-38EA10DE7208}"/>
          </ac:cxnSpMkLst>
        </pc:cxnChg>
        <pc:cxnChg chg="add mod">
          <ac:chgData name="Vijay Kandiah" userId="a05763b0-42c3-463e-b623-7d0afddc9b3e" providerId="ADAL" clId="{F28F8F38-3670-4BFC-AEFF-80F9FC955E14}" dt="2021-05-05T02:55:44.008" v="3310" actId="1036"/>
          <ac:cxnSpMkLst>
            <pc:docMk/>
            <pc:sldMk cId="3951857268" sldId="273"/>
            <ac:cxnSpMk id="62" creationId="{874F7513-2DAD-4D02-B725-6F6335500A7C}"/>
          </ac:cxnSpMkLst>
        </pc:cxnChg>
        <pc:cxnChg chg="add mod">
          <ac:chgData name="Vijay Kandiah" userId="a05763b0-42c3-463e-b623-7d0afddc9b3e" providerId="ADAL" clId="{F28F8F38-3670-4BFC-AEFF-80F9FC955E14}" dt="2021-05-05T02:55:44.008" v="3310" actId="1036"/>
          <ac:cxnSpMkLst>
            <pc:docMk/>
            <pc:sldMk cId="3951857268" sldId="273"/>
            <ac:cxnSpMk id="63" creationId="{63B79666-1F66-4F86-BD04-E4679F889B53}"/>
          </ac:cxnSpMkLst>
        </pc:cxnChg>
        <pc:cxnChg chg="add del mod">
          <ac:chgData name="Vijay Kandiah" userId="a05763b0-42c3-463e-b623-7d0afddc9b3e" providerId="ADAL" clId="{F28F8F38-3670-4BFC-AEFF-80F9FC955E14}" dt="2021-05-05T02:47:46.512" v="2847" actId="478"/>
          <ac:cxnSpMkLst>
            <pc:docMk/>
            <pc:sldMk cId="3951857268" sldId="273"/>
            <ac:cxnSpMk id="70" creationId="{5DAEA033-8812-4C06-A7E7-627E1E535EAA}"/>
          </ac:cxnSpMkLst>
        </pc:cxnChg>
        <pc:cxnChg chg="add del">
          <ac:chgData name="Vijay Kandiah" userId="a05763b0-42c3-463e-b623-7d0afddc9b3e" providerId="ADAL" clId="{F28F8F38-3670-4BFC-AEFF-80F9FC955E14}" dt="2021-05-05T02:47:46.512" v="2847" actId="478"/>
          <ac:cxnSpMkLst>
            <pc:docMk/>
            <pc:sldMk cId="3951857268" sldId="273"/>
            <ac:cxnSpMk id="79" creationId="{7185B1E5-AD8A-4450-A3CD-AA2C0619572F}"/>
          </ac:cxnSpMkLst>
        </pc:cxnChg>
      </pc:sldChg>
      <pc:sldChg chg="modSp add del mod">
        <pc:chgData name="Vijay Kandiah" userId="a05763b0-42c3-463e-b623-7d0afddc9b3e" providerId="ADAL" clId="{F28F8F38-3670-4BFC-AEFF-80F9FC955E14}" dt="2021-05-05T02:45:27.951" v="2785" actId="47"/>
        <pc:sldMkLst>
          <pc:docMk/>
          <pc:sldMk cId="480915156" sldId="274"/>
        </pc:sldMkLst>
        <pc:spChg chg="mod">
          <ac:chgData name="Vijay Kandiah" userId="a05763b0-42c3-463e-b623-7d0afddc9b3e" providerId="ADAL" clId="{F28F8F38-3670-4BFC-AEFF-80F9FC955E14}" dt="2021-05-05T02:45:25.298" v="2784" actId="404"/>
          <ac:spMkLst>
            <pc:docMk/>
            <pc:sldMk cId="480915156" sldId="274"/>
            <ac:spMk id="4" creationId="{D9532F0F-3E2C-4453-9EBA-4A127AABEFC9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09:54.870" v="13020" actId="478"/>
        <pc:sldMkLst>
          <pc:docMk/>
          <pc:sldMk cId="1249027661" sldId="274"/>
        </pc:sldMkLst>
        <pc:spChg chg="del mod">
          <ac:chgData name="Vijay Kandiah" userId="a05763b0-42c3-463e-b623-7d0afddc9b3e" providerId="ADAL" clId="{F28F8F38-3670-4BFC-AEFF-80F9FC955E14}" dt="2021-05-06T03:09:27.208" v="13009" actId="478"/>
          <ac:spMkLst>
            <pc:docMk/>
            <pc:sldMk cId="1249027661" sldId="274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2:46:12.317" v="2818" actId="20577"/>
          <ac:spMkLst>
            <pc:docMk/>
            <pc:sldMk cId="1249027661" sldId="274"/>
            <ac:spMk id="4" creationId="{D9532F0F-3E2C-4453-9EBA-4A127AABEFC9}"/>
          </ac:spMkLst>
        </pc:spChg>
        <pc:spChg chg="add del">
          <ac:chgData name="Vijay Kandiah" userId="a05763b0-42c3-463e-b623-7d0afddc9b3e" providerId="ADAL" clId="{F28F8F38-3670-4BFC-AEFF-80F9FC955E14}" dt="2021-05-06T03:09:11.683" v="13006" actId="22"/>
          <ac:spMkLst>
            <pc:docMk/>
            <pc:sldMk cId="1249027661" sldId="274"/>
            <ac:spMk id="12" creationId="{CE9C52C3-9FD1-4E4F-A7F1-B96093E2B818}"/>
          </ac:spMkLst>
        </pc:spChg>
        <pc:spChg chg="add mod">
          <ac:chgData name="Vijay Kandiah" userId="a05763b0-42c3-463e-b623-7d0afddc9b3e" providerId="ADAL" clId="{F28F8F38-3670-4BFC-AEFF-80F9FC955E14}" dt="2021-05-06T03:09:24.710" v="13008"/>
          <ac:spMkLst>
            <pc:docMk/>
            <pc:sldMk cId="1249027661" sldId="274"/>
            <ac:spMk id="13" creationId="{B45C8824-CEB0-41FB-80F0-0E77FF50C619}"/>
          </ac:spMkLst>
        </pc:spChg>
        <pc:spChg chg="add del mod">
          <ac:chgData name="Vijay Kandiah" userId="a05763b0-42c3-463e-b623-7d0afddc9b3e" providerId="ADAL" clId="{F28F8F38-3670-4BFC-AEFF-80F9FC955E14}" dt="2021-05-06T03:09:54.870" v="13020" actId="478"/>
          <ac:spMkLst>
            <pc:docMk/>
            <pc:sldMk cId="1249027661" sldId="274"/>
            <ac:spMk id="15" creationId="{BE4A834A-4A9F-49C4-AAA3-1B7FD757207B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52" creationId="{47D3F39A-1AEE-4B0A-BC28-6E6EF857AF64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53" creationId="{D7FCAEAF-EA4F-4CF1-97D5-0475A179CAC4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56" creationId="{5671C477-C38D-4F47-B5F8-40836C9E08EE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57" creationId="{2E27A3C1-6DF1-464E-A5C1-20EEE1E6DAC3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68" creationId="{A8FEAD96-DD17-4312-AD94-8FD7E92904FE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69" creationId="{D3A5FA85-32FF-4D6E-85F3-860479A8E212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77" creationId="{6DDAE0C3-D6B8-40F9-9D2B-2BDB9A39E54F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78" creationId="{DA7334E7-2885-4247-A6A3-25138BB8EB04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80" creationId="{426C0B7F-C9DF-454F-A43A-EB7DCE053684}"/>
          </ac:spMkLst>
        </pc:spChg>
        <pc:spChg chg="del">
          <ac:chgData name="Vijay Kandiah" userId="a05763b0-42c3-463e-b623-7d0afddc9b3e" providerId="ADAL" clId="{F28F8F38-3670-4BFC-AEFF-80F9FC955E14}" dt="2021-05-05T02:46:14.790" v="2819" actId="478"/>
          <ac:spMkLst>
            <pc:docMk/>
            <pc:sldMk cId="1249027661" sldId="274"/>
            <ac:spMk id="90" creationId="{DCE53C84-7B63-4656-AEEF-5D895D01EBDA}"/>
          </ac:spMkLst>
        </pc:spChg>
        <pc:cxnChg chg="del">
          <ac:chgData name="Vijay Kandiah" userId="a05763b0-42c3-463e-b623-7d0afddc9b3e" providerId="ADAL" clId="{F28F8F38-3670-4BFC-AEFF-80F9FC955E14}" dt="2021-05-05T02:46:14.790" v="2819" actId="478"/>
          <ac:cxnSpMkLst>
            <pc:docMk/>
            <pc:sldMk cId="1249027661" sldId="274"/>
            <ac:cxnSpMk id="31" creationId="{83303D0A-8CAB-4EBC-BF5A-0E9C83A51A8F}"/>
          </ac:cxnSpMkLst>
        </pc:cxnChg>
        <pc:cxnChg chg="del">
          <ac:chgData name="Vijay Kandiah" userId="a05763b0-42c3-463e-b623-7d0afddc9b3e" providerId="ADAL" clId="{F28F8F38-3670-4BFC-AEFF-80F9FC955E14}" dt="2021-05-05T02:46:14.790" v="2819" actId="478"/>
          <ac:cxnSpMkLst>
            <pc:docMk/>
            <pc:sldMk cId="1249027661" sldId="274"/>
            <ac:cxnSpMk id="32" creationId="{CD682A3B-D87C-4C1C-A681-3C4BFAE668FE}"/>
          </ac:cxnSpMkLst>
        </pc:cxnChg>
        <pc:cxnChg chg="del mod">
          <ac:chgData name="Vijay Kandiah" userId="a05763b0-42c3-463e-b623-7d0afddc9b3e" providerId="ADAL" clId="{F28F8F38-3670-4BFC-AEFF-80F9FC955E14}" dt="2021-05-05T02:46:14.790" v="2819" actId="478"/>
          <ac:cxnSpMkLst>
            <pc:docMk/>
            <pc:sldMk cId="1249027661" sldId="274"/>
            <ac:cxnSpMk id="60" creationId="{97949845-BFEA-4482-B9D5-38EA10DE7208}"/>
          </ac:cxnSpMkLst>
        </pc:cxnChg>
        <pc:cxnChg chg="del mod">
          <ac:chgData name="Vijay Kandiah" userId="a05763b0-42c3-463e-b623-7d0afddc9b3e" providerId="ADAL" clId="{F28F8F38-3670-4BFC-AEFF-80F9FC955E14}" dt="2021-05-05T02:46:14.790" v="2819" actId="478"/>
          <ac:cxnSpMkLst>
            <pc:docMk/>
            <pc:sldMk cId="1249027661" sldId="274"/>
            <ac:cxnSpMk id="70" creationId="{5DAEA033-8812-4C06-A7E7-627E1E535EAA}"/>
          </ac:cxnSpMkLst>
        </pc:cxnChg>
        <pc:cxnChg chg="del">
          <ac:chgData name="Vijay Kandiah" userId="a05763b0-42c3-463e-b623-7d0afddc9b3e" providerId="ADAL" clId="{F28F8F38-3670-4BFC-AEFF-80F9FC955E14}" dt="2021-05-05T02:46:14.790" v="2819" actId="478"/>
          <ac:cxnSpMkLst>
            <pc:docMk/>
            <pc:sldMk cId="1249027661" sldId="274"/>
            <ac:cxnSpMk id="79" creationId="{7185B1E5-AD8A-4450-A3CD-AA2C0619572F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10:09.557" v="13029"/>
        <pc:sldMkLst>
          <pc:docMk/>
          <pc:sldMk cId="1812981732" sldId="275"/>
        </pc:sldMkLst>
        <pc:spChg chg="del">
          <ac:chgData name="Vijay Kandiah" userId="a05763b0-42c3-463e-b623-7d0afddc9b3e" providerId="ADAL" clId="{F28F8F38-3670-4BFC-AEFF-80F9FC955E14}" dt="2021-05-06T03:10:06.554" v="13027" actId="478"/>
          <ac:spMkLst>
            <pc:docMk/>
            <pc:sldMk cId="1812981732" sldId="275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2:59:33.547" v="3386" actId="20577"/>
          <ac:spMkLst>
            <pc:docMk/>
            <pc:sldMk cId="1812981732" sldId="275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10:09.212" v="13028" actId="478"/>
          <ac:spMkLst>
            <pc:docMk/>
            <pc:sldMk cId="1812981732" sldId="275"/>
            <ac:spMk id="6" creationId="{46C9C9E8-59A5-4C7F-8830-212DDDC16F6F}"/>
          </ac:spMkLst>
        </pc:spChg>
        <pc:spChg chg="del">
          <ac:chgData name="Vijay Kandiah" userId="a05763b0-42c3-463e-b623-7d0afddc9b3e" providerId="ADAL" clId="{F28F8F38-3670-4BFC-AEFF-80F9FC955E14}" dt="2021-05-05T03:00:17.626" v="3393" actId="478"/>
          <ac:spMkLst>
            <pc:docMk/>
            <pc:sldMk cId="1812981732" sldId="275"/>
            <ac:spMk id="25" creationId="{C9D3D35E-8FC3-4B94-97A4-99266BF5E572}"/>
          </ac:spMkLst>
        </pc:spChg>
        <pc:spChg chg="mod">
          <ac:chgData name="Vijay Kandiah" userId="a05763b0-42c3-463e-b623-7d0afddc9b3e" providerId="ADAL" clId="{F28F8F38-3670-4BFC-AEFF-80F9FC955E14}" dt="2021-05-05T03:03:15.968" v="3525" actId="1035"/>
          <ac:spMkLst>
            <pc:docMk/>
            <pc:sldMk cId="1812981732" sldId="275"/>
            <ac:spMk id="26" creationId="{CF9007A6-9170-44DF-B171-1FF5EA19EDFB}"/>
          </ac:spMkLst>
        </pc:spChg>
        <pc:spChg chg="del">
          <ac:chgData name="Vijay Kandiah" userId="a05763b0-42c3-463e-b623-7d0afddc9b3e" providerId="ADAL" clId="{F28F8F38-3670-4BFC-AEFF-80F9FC955E14}" dt="2021-05-05T03:00:18.066" v="3394" actId="478"/>
          <ac:spMkLst>
            <pc:docMk/>
            <pc:sldMk cId="1812981732" sldId="275"/>
            <ac:spMk id="27" creationId="{481CC811-A564-489B-BD2C-5FFF0EEC3EB9}"/>
          </ac:spMkLst>
        </pc:spChg>
        <pc:spChg chg="del">
          <ac:chgData name="Vijay Kandiah" userId="a05763b0-42c3-463e-b623-7d0afddc9b3e" providerId="ADAL" clId="{F28F8F38-3670-4BFC-AEFF-80F9FC955E14}" dt="2021-05-05T03:00:18.553" v="3395" actId="478"/>
          <ac:spMkLst>
            <pc:docMk/>
            <pc:sldMk cId="1812981732" sldId="275"/>
            <ac:spMk id="28" creationId="{7E3D90E6-FD33-4703-B05D-F70A541BE01A}"/>
          </ac:spMkLst>
        </pc:spChg>
        <pc:spChg chg="mod">
          <ac:chgData name="Vijay Kandiah" userId="a05763b0-42c3-463e-b623-7d0afddc9b3e" providerId="ADAL" clId="{F28F8F38-3670-4BFC-AEFF-80F9FC955E14}" dt="2021-05-05T03:03:15.968" v="3525" actId="1035"/>
          <ac:spMkLst>
            <pc:docMk/>
            <pc:sldMk cId="1812981732" sldId="275"/>
            <ac:spMk id="33" creationId="{4C7F851C-40B4-41BE-9A77-04BEF91DA0ED}"/>
          </ac:spMkLst>
        </pc:spChg>
        <pc:spChg chg="mod">
          <ac:chgData name="Vijay Kandiah" userId="a05763b0-42c3-463e-b623-7d0afddc9b3e" providerId="ADAL" clId="{F28F8F38-3670-4BFC-AEFF-80F9FC955E14}" dt="2021-05-05T03:11:56.623" v="3643" actId="403"/>
          <ac:spMkLst>
            <pc:docMk/>
            <pc:sldMk cId="1812981732" sldId="275"/>
            <ac:spMk id="35" creationId="{D71F3C9D-FBEF-44B6-8F60-32C80785CD04}"/>
          </ac:spMkLst>
        </pc:spChg>
        <pc:spChg chg="mod">
          <ac:chgData name="Vijay Kandiah" userId="a05763b0-42c3-463e-b623-7d0afddc9b3e" providerId="ADAL" clId="{F28F8F38-3670-4BFC-AEFF-80F9FC955E14}" dt="2021-05-05T03:12:23.159" v="3656" actId="1035"/>
          <ac:spMkLst>
            <pc:docMk/>
            <pc:sldMk cId="1812981732" sldId="275"/>
            <ac:spMk id="36" creationId="{83CE26D0-C1F0-4547-8991-0731800B5839}"/>
          </ac:spMkLst>
        </pc:spChg>
        <pc:spChg chg="del">
          <ac:chgData name="Vijay Kandiah" userId="a05763b0-42c3-463e-b623-7d0afddc9b3e" providerId="ADAL" clId="{F28F8F38-3670-4BFC-AEFF-80F9FC955E14}" dt="2021-05-05T03:00:15.967" v="3392" actId="478"/>
          <ac:spMkLst>
            <pc:docMk/>
            <pc:sldMk cId="1812981732" sldId="275"/>
            <ac:spMk id="37" creationId="{5FFD139C-4EC8-4768-B9B5-CAF64A3FDCCA}"/>
          </ac:spMkLst>
        </pc:spChg>
        <pc:spChg chg="add mod">
          <ac:chgData name="Vijay Kandiah" userId="a05763b0-42c3-463e-b623-7d0afddc9b3e" providerId="ADAL" clId="{F28F8F38-3670-4BFC-AEFF-80F9FC955E14}" dt="2021-05-06T03:10:09.557" v="13029"/>
          <ac:spMkLst>
            <pc:docMk/>
            <pc:sldMk cId="1812981732" sldId="275"/>
            <ac:spMk id="37" creationId="{70E06031-B4FB-4E32-A095-0748306FC5EA}"/>
          </ac:spMkLst>
        </pc:spChg>
        <pc:spChg chg="del">
          <ac:chgData name="Vijay Kandiah" userId="a05763b0-42c3-463e-b623-7d0afddc9b3e" providerId="ADAL" clId="{F28F8F38-3670-4BFC-AEFF-80F9FC955E14}" dt="2021-05-05T03:00:15.079" v="3391" actId="478"/>
          <ac:spMkLst>
            <pc:docMk/>
            <pc:sldMk cId="1812981732" sldId="275"/>
            <ac:spMk id="38" creationId="{A1253CD3-3484-4441-AEB6-099B04EC274C}"/>
          </ac:spMkLst>
        </pc:spChg>
        <pc:spChg chg="del">
          <ac:chgData name="Vijay Kandiah" userId="a05763b0-42c3-463e-b623-7d0afddc9b3e" providerId="ADAL" clId="{F28F8F38-3670-4BFC-AEFF-80F9FC955E14}" dt="2021-05-05T03:00:13.478" v="3390" actId="478"/>
          <ac:spMkLst>
            <pc:docMk/>
            <pc:sldMk cId="1812981732" sldId="275"/>
            <ac:spMk id="39" creationId="{04FEBA62-DCC6-4CFA-B658-A79198AFB3CD}"/>
          </ac:spMkLst>
        </pc:spChg>
        <pc:spChg chg="mod">
          <ac:chgData name="Vijay Kandiah" userId="a05763b0-42c3-463e-b623-7d0afddc9b3e" providerId="ADAL" clId="{F28F8F38-3670-4BFC-AEFF-80F9FC955E14}" dt="2021-05-05T03:05:42.488" v="3594" actId="1035"/>
          <ac:spMkLst>
            <pc:docMk/>
            <pc:sldMk cId="1812981732" sldId="275"/>
            <ac:spMk id="40" creationId="{A2F44320-43EC-49C3-8F9E-3A3BB7F0A408}"/>
          </ac:spMkLst>
        </pc:spChg>
        <pc:spChg chg="add mod">
          <ac:chgData name="Vijay Kandiah" userId="a05763b0-42c3-463e-b623-7d0afddc9b3e" providerId="ADAL" clId="{F28F8F38-3670-4BFC-AEFF-80F9FC955E14}" dt="2021-05-05T03:15:08.124" v="3663" actId="20577"/>
          <ac:spMkLst>
            <pc:docMk/>
            <pc:sldMk cId="1812981732" sldId="275"/>
            <ac:spMk id="41" creationId="{E52F15B5-DD73-4E1F-B7A1-36BCD8509CC7}"/>
          </ac:spMkLst>
        </pc:spChg>
        <pc:spChg chg="add mod">
          <ac:chgData name="Vijay Kandiah" userId="a05763b0-42c3-463e-b623-7d0afddc9b3e" providerId="ADAL" clId="{F28F8F38-3670-4BFC-AEFF-80F9FC955E14}" dt="2021-05-05T03:15:06.009" v="3661" actId="20577"/>
          <ac:spMkLst>
            <pc:docMk/>
            <pc:sldMk cId="1812981732" sldId="275"/>
            <ac:spMk id="42" creationId="{B26FCB9E-75E7-4AB9-94BC-C6587F70B172}"/>
          </ac:spMkLst>
        </pc:spChg>
        <pc:spChg chg="del">
          <ac:chgData name="Vijay Kandiah" userId="a05763b0-42c3-463e-b623-7d0afddc9b3e" providerId="ADAL" clId="{F28F8F38-3670-4BFC-AEFF-80F9FC955E14}" dt="2021-05-05T03:00:02.634" v="3388" actId="478"/>
          <ac:spMkLst>
            <pc:docMk/>
            <pc:sldMk cId="1812981732" sldId="275"/>
            <ac:spMk id="45" creationId="{F1049487-96B0-45FC-AACF-B8F256F5CD40}"/>
          </ac:spMkLst>
        </pc:spChg>
        <pc:spChg chg="add mod">
          <ac:chgData name="Vijay Kandiah" userId="a05763b0-42c3-463e-b623-7d0afddc9b3e" providerId="ADAL" clId="{F28F8F38-3670-4BFC-AEFF-80F9FC955E14}" dt="2021-05-05T03:15:04.236" v="3659" actId="20577"/>
          <ac:spMkLst>
            <pc:docMk/>
            <pc:sldMk cId="1812981732" sldId="275"/>
            <ac:spMk id="46" creationId="{1F62AE5A-08EF-4237-9756-F8EDF800A5CF}"/>
          </ac:spMkLst>
        </pc:spChg>
        <pc:spChg chg="add mod">
          <ac:chgData name="Vijay Kandiah" userId="a05763b0-42c3-463e-b623-7d0afddc9b3e" providerId="ADAL" clId="{F28F8F38-3670-4BFC-AEFF-80F9FC955E14}" dt="2021-05-05T03:16:33.737" v="3754" actId="1036"/>
          <ac:spMkLst>
            <pc:docMk/>
            <pc:sldMk cId="1812981732" sldId="275"/>
            <ac:spMk id="47" creationId="{985C436A-3A05-49C9-9398-66A4A6DA6DCA}"/>
          </ac:spMkLst>
        </pc:spChg>
        <pc:spChg chg="add mod">
          <ac:chgData name="Vijay Kandiah" userId="a05763b0-42c3-463e-b623-7d0afddc9b3e" providerId="ADAL" clId="{F28F8F38-3670-4BFC-AEFF-80F9FC955E14}" dt="2021-05-05T03:15:50.869" v="3737" actId="1035"/>
          <ac:spMkLst>
            <pc:docMk/>
            <pc:sldMk cId="1812981732" sldId="275"/>
            <ac:spMk id="48" creationId="{AB5F257C-EBCC-4604-9EBC-310D0C22F081}"/>
          </ac:spMkLst>
        </pc:spChg>
        <pc:spChg chg="add mod">
          <ac:chgData name="Vijay Kandiah" userId="a05763b0-42c3-463e-b623-7d0afddc9b3e" providerId="ADAL" clId="{F28F8F38-3670-4BFC-AEFF-80F9FC955E14}" dt="2021-05-05T03:15:44.551" v="3736" actId="1035"/>
          <ac:spMkLst>
            <pc:docMk/>
            <pc:sldMk cId="1812981732" sldId="275"/>
            <ac:spMk id="49" creationId="{CA83F265-19FC-4734-B4A9-34DE130D8957}"/>
          </ac:spMkLst>
        </pc:spChg>
        <pc:grpChg chg="mod">
          <ac:chgData name="Vijay Kandiah" userId="a05763b0-42c3-463e-b623-7d0afddc9b3e" providerId="ADAL" clId="{F28F8F38-3670-4BFC-AEFF-80F9FC955E14}" dt="2021-05-05T03:12:03.399" v="3644" actId="14100"/>
          <ac:grpSpMkLst>
            <pc:docMk/>
            <pc:sldMk cId="1812981732" sldId="275"/>
            <ac:grpSpMk id="34" creationId="{8AF45DCB-7C4D-44B6-B5CC-7229D5F747A5}"/>
          </ac:grpSpMkLst>
        </pc:grpChg>
        <pc:cxnChg chg="mod">
          <ac:chgData name="Vijay Kandiah" userId="a05763b0-42c3-463e-b623-7d0afddc9b3e" providerId="ADAL" clId="{F28F8F38-3670-4BFC-AEFF-80F9FC955E14}" dt="2021-05-05T03:09:08.623" v="3616" actId="14100"/>
          <ac:cxnSpMkLst>
            <pc:docMk/>
            <pc:sldMk cId="1812981732" sldId="275"/>
            <ac:cxnSpMk id="29" creationId="{AFF726AC-0F4E-49D2-A97A-67989F9F00A1}"/>
          </ac:cxnSpMkLst>
        </pc:cxnChg>
        <pc:cxnChg chg="mod">
          <ac:chgData name="Vijay Kandiah" userId="a05763b0-42c3-463e-b623-7d0afddc9b3e" providerId="ADAL" clId="{F28F8F38-3670-4BFC-AEFF-80F9FC955E14}" dt="2021-05-05T03:03:15.968" v="3525" actId="1035"/>
          <ac:cxnSpMkLst>
            <pc:docMk/>
            <pc:sldMk cId="1812981732" sldId="275"/>
            <ac:cxnSpMk id="30" creationId="{6601B164-9DF0-4048-92F6-9DEB7E375279}"/>
          </ac:cxnSpMkLst>
        </pc:cxnChg>
        <pc:cxnChg chg="mod">
          <ac:chgData name="Vijay Kandiah" userId="a05763b0-42c3-463e-b623-7d0afddc9b3e" providerId="ADAL" clId="{F28F8F38-3670-4BFC-AEFF-80F9FC955E14}" dt="2021-05-05T03:03:23.286" v="3526" actId="14100"/>
          <ac:cxnSpMkLst>
            <pc:docMk/>
            <pc:sldMk cId="1812981732" sldId="275"/>
            <ac:cxnSpMk id="31" creationId="{83303D0A-8CAB-4EBC-BF5A-0E9C83A51A8F}"/>
          </ac:cxnSpMkLst>
        </pc:cxnChg>
        <pc:cxnChg chg="mod">
          <ac:chgData name="Vijay Kandiah" userId="a05763b0-42c3-463e-b623-7d0afddc9b3e" providerId="ADAL" clId="{F28F8F38-3670-4BFC-AEFF-80F9FC955E14}" dt="2021-05-05T03:03:23.286" v="3526" actId="14100"/>
          <ac:cxnSpMkLst>
            <pc:docMk/>
            <pc:sldMk cId="1812981732" sldId="275"/>
            <ac:cxnSpMk id="32" creationId="{CD682A3B-D87C-4C1C-A681-3C4BFAE668FE}"/>
          </ac:cxnSpMkLst>
        </pc:cxnChg>
        <pc:cxnChg chg="del mod">
          <ac:chgData name="Vijay Kandiah" userId="a05763b0-42c3-463e-b623-7d0afddc9b3e" providerId="ADAL" clId="{F28F8F38-3670-4BFC-AEFF-80F9FC955E14}" dt="2021-05-05T03:00:03.370" v="3389" actId="478"/>
          <ac:cxnSpMkLst>
            <pc:docMk/>
            <pc:sldMk cId="1812981732" sldId="275"/>
            <ac:cxnSpMk id="43" creationId="{47465A5D-DE8D-4C67-AB6C-9FE5CF46F5E4}"/>
          </ac:cxnSpMkLst>
        </pc:cxnChg>
        <pc:cxnChg chg="del mod">
          <ac:chgData name="Vijay Kandiah" userId="a05763b0-42c3-463e-b623-7d0afddc9b3e" providerId="ADAL" clId="{F28F8F38-3670-4BFC-AEFF-80F9FC955E14}" dt="2021-05-05T03:00:01.492" v="3387" actId="478"/>
          <ac:cxnSpMkLst>
            <pc:docMk/>
            <pc:sldMk cId="1812981732" sldId="275"/>
            <ac:cxnSpMk id="44" creationId="{C7B76896-5E15-4C27-A051-B73BF7D0F9BF}"/>
          </ac:cxnSpMkLst>
        </pc:cxnChg>
      </pc:sldChg>
      <pc:sldChg chg="add del">
        <pc:chgData name="Vijay Kandiah" userId="a05763b0-42c3-463e-b623-7d0afddc9b3e" providerId="ADAL" clId="{F28F8F38-3670-4BFC-AEFF-80F9FC955E14}" dt="2021-05-05T02:54:58.441" v="3298" actId="47"/>
        <pc:sldMkLst>
          <pc:docMk/>
          <pc:sldMk cId="1861457579" sldId="275"/>
        </pc:sldMkLst>
      </pc:sldChg>
      <pc:sldChg chg="addSp delSp modSp add mod">
        <pc:chgData name="Vijay Kandiah" userId="a05763b0-42c3-463e-b623-7d0afddc9b3e" providerId="ADAL" clId="{F28F8F38-3670-4BFC-AEFF-80F9FC955E14}" dt="2021-05-06T03:09:59.847" v="13026"/>
        <pc:sldMkLst>
          <pc:docMk/>
          <pc:sldMk cId="1328247678" sldId="276"/>
        </pc:sldMkLst>
        <pc:spChg chg="add del">
          <ac:chgData name="Vijay Kandiah" userId="a05763b0-42c3-463e-b623-7d0afddc9b3e" providerId="ADAL" clId="{F28F8F38-3670-4BFC-AEFF-80F9FC955E14}" dt="2021-05-06T03:09:56.662" v="13024" actId="478"/>
          <ac:spMkLst>
            <pc:docMk/>
            <pc:sldMk cId="1328247678" sldId="276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3:03:52.582" v="3529"/>
          <ac:spMkLst>
            <pc:docMk/>
            <pc:sldMk cId="1328247678" sldId="276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09:59.420" v="13025" actId="478"/>
          <ac:spMkLst>
            <pc:docMk/>
            <pc:sldMk cId="1328247678" sldId="276"/>
            <ac:spMk id="12" creationId="{BE2C7395-5587-4BCC-BAD2-7C9D90800843}"/>
          </ac:spMkLst>
        </pc:spChg>
        <pc:spChg chg="add mod">
          <ac:chgData name="Vijay Kandiah" userId="a05763b0-42c3-463e-b623-7d0afddc9b3e" providerId="ADAL" clId="{F28F8F38-3670-4BFC-AEFF-80F9FC955E14}" dt="2021-05-05T03:04:51.957" v="3570" actId="1036"/>
          <ac:spMkLst>
            <pc:docMk/>
            <pc:sldMk cId="1328247678" sldId="276"/>
            <ac:spMk id="27" creationId="{472996D2-6463-43E3-ACCC-DE81FA8A60CC}"/>
          </ac:spMkLst>
        </pc:spChg>
        <pc:spChg chg="add mod">
          <ac:chgData name="Vijay Kandiah" userId="a05763b0-42c3-463e-b623-7d0afddc9b3e" providerId="ADAL" clId="{F28F8F38-3670-4BFC-AEFF-80F9FC955E14}" dt="2021-05-05T03:04:26.898" v="3562" actId="1036"/>
          <ac:spMkLst>
            <pc:docMk/>
            <pc:sldMk cId="1328247678" sldId="276"/>
            <ac:spMk id="28" creationId="{BAB6D9A5-6F0C-48A2-8D9E-50F0A9CF81D4}"/>
          </ac:spMkLst>
        </pc:spChg>
        <pc:spChg chg="mod">
          <ac:chgData name="Vijay Kandiah" userId="a05763b0-42c3-463e-b623-7d0afddc9b3e" providerId="ADAL" clId="{F28F8F38-3670-4BFC-AEFF-80F9FC955E14}" dt="2021-05-05T03:11:29.440" v="3639" actId="403"/>
          <ac:spMkLst>
            <pc:docMk/>
            <pc:sldMk cId="1328247678" sldId="276"/>
            <ac:spMk id="35" creationId="{D71F3C9D-FBEF-44B6-8F60-32C80785CD04}"/>
          </ac:spMkLst>
        </pc:spChg>
        <pc:spChg chg="mod">
          <ac:chgData name="Vijay Kandiah" userId="a05763b0-42c3-463e-b623-7d0afddc9b3e" providerId="ADAL" clId="{F28F8F38-3670-4BFC-AEFF-80F9FC955E14}" dt="2021-05-05T03:11:23.098" v="3638" actId="403"/>
          <ac:spMkLst>
            <pc:docMk/>
            <pc:sldMk cId="1328247678" sldId="276"/>
            <ac:spMk id="36" creationId="{83CE26D0-C1F0-4547-8991-0731800B5839}"/>
          </ac:spMkLst>
        </pc:spChg>
        <pc:spChg chg="add mod">
          <ac:chgData name="Vijay Kandiah" userId="a05763b0-42c3-463e-b623-7d0afddc9b3e" providerId="ADAL" clId="{F28F8F38-3670-4BFC-AEFF-80F9FC955E14}" dt="2021-05-05T03:04:17.917" v="3552" actId="1036"/>
          <ac:spMkLst>
            <pc:docMk/>
            <pc:sldMk cId="1328247678" sldId="276"/>
            <ac:spMk id="37" creationId="{7006B21E-A51D-4D43-AB7B-2C4C19E22992}"/>
          </ac:spMkLst>
        </pc:spChg>
        <pc:spChg chg="add mod">
          <ac:chgData name="Vijay Kandiah" userId="a05763b0-42c3-463e-b623-7d0afddc9b3e" providerId="ADAL" clId="{F28F8F38-3670-4BFC-AEFF-80F9FC955E14}" dt="2021-05-05T03:17:01.817" v="3770" actId="1036"/>
          <ac:spMkLst>
            <pc:docMk/>
            <pc:sldMk cId="1328247678" sldId="276"/>
            <ac:spMk id="38" creationId="{8F401863-0361-4864-B6C7-85EC7A44AAE4}"/>
          </ac:spMkLst>
        </pc:spChg>
        <pc:spChg chg="add mod">
          <ac:chgData name="Vijay Kandiah" userId="a05763b0-42c3-463e-b623-7d0afddc9b3e" providerId="ADAL" clId="{F28F8F38-3670-4BFC-AEFF-80F9FC955E14}" dt="2021-05-05T03:16:51.221" v="3765" actId="1035"/>
          <ac:spMkLst>
            <pc:docMk/>
            <pc:sldMk cId="1328247678" sldId="276"/>
            <ac:spMk id="39" creationId="{628DA2DC-040B-4B70-A9C3-181132A2DA43}"/>
          </ac:spMkLst>
        </pc:spChg>
        <pc:spChg chg="mod">
          <ac:chgData name="Vijay Kandiah" userId="a05763b0-42c3-463e-b623-7d0afddc9b3e" providerId="ADAL" clId="{F28F8F38-3670-4BFC-AEFF-80F9FC955E14}" dt="2021-05-05T03:05:06.752" v="3591" actId="1036"/>
          <ac:spMkLst>
            <pc:docMk/>
            <pc:sldMk cId="1328247678" sldId="276"/>
            <ac:spMk id="40" creationId="{A2F44320-43EC-49C3-8F9E-3A3BB7F0A408}"/>
          </ac:spMkLst>
        </pc:spChg>
        <pc:spChg chg="del">
          <ac:chgData name="Vijay Kandiah" userId="a05763b0-42c3-463e-b623-7d0afddc9b3e" providerId="ADAL" clId="{F28F8F38-3670-4BFC-AEFF-80F9FC955E14}" dt="2021-05-05T03:04:02.307" v="3532" actId="478"/>
          <ac:spMkLst>
            <pc:docMk/>
            <pc:sldMk cId="1328247678" sldId="276"/>
            <ac:spMk id="41" creationId="{E52F15B5-DD73-4E1F-B7A1-36BCD8509CC7}"/>
          </ac:spMkLst>
        </pc:spChg>
        <pc:spChg chg="add mod">
          <ac:chgData name="Vijay Kandiah" userId="a05763b0-42c3-463e-b623-7d0afddc9b3e" providerId="ADAL" clId="{F28F8F38-3670-4BFC-AEFF-80F9FC955E14}" dt="2021-05-06T03:09:59.847" v="13026"/>
          <ac:spMkLst>
            <pc:docMk/>
            <pc:sldMk cId="1328247678" sldId="276"/>
            <ac:spMk id="41" creationId="{EA5BE9FC-BDDE-47F2-A4E5-7FAFEE5906AA}"/>
          </ac:spMkLst>
        </pc:spChg>
        <pc:spChg chg="del">
          <ac:chgData name="Vijay Kandiah" userId="a05763b0-42c3-463e-b623-7d0afddc9b3e" providerId="ADAL" clId="{F28F8F38-3670-4BFC-AEFF-80F9FC955E14}" dt="2021-05-05T03:04:01.756" v="3531" actId="478"/>
          <ac:spMkLst>
            <pc:docMk/>
            <pc:sldMk cId="1328247678" sldId="276"/>
            <ac:spMk id="42" creationId="{B26FCB9E-75E7-4AB9-94BC-C6587F70B172}"/>
          </ac:spMkLst>
        </pc:spChg>
        <pc:spChg chg="add mod">
          <ac:chgData name="Vijay Kandiah" userId="a05763b0-42c3-463e-b623-7d0afddc9b3e" providerId="ADAL" clId="{F28F8F38-3670-4BFC-AEFF-80F9FC955E14}" dt="2021-05-05T03:16:43.545" v="3764" actId="1035"/>
          <ac:spMkLst>
            <pc:docMk/>
            <pc:sldMk cId="1328247678" sldId="276"/>
            <ac:spMk id="43" creationId="{B35251BB-44D4-4ECB-A762-BF3049A1CBD8}"/>
          </ac:spMkLst>
        </pc:spChg>
        <pc:spChg chg="del">
          <ac:chgData name="Vijay Kandiah" userId="a05763b0-42c3-463e-b623-7d0afddc9b3e" providerId="ADAL" clId="{F28F8F38-3670-4BFC-AEFF-80F9FC955E14}" dt="2021-05-05T03:04:01.055" v="3530" actId="478"/>
          <ac:spMkLst>
            <pc:docMk/>
            <pc:sldMk cId="1328247678" sldId="276"/>
            <ac:spMk id="46" creationId="{1F62AE5A-08EF-4237-9756-F8EDF800A5CF}"/>
          </ac:spMkLst>
        </pc:spChg>
        <pc:spChg chg="add mod">
          <ac:chgData name="Vijay Kandiah" userId="a05763b0-42c3-463e-b623-7d0afddc9b3e" providerId="ADAL" clId="{F28F8F38-3670-4BFC-AEFF-80F9FC955E14}" dt="2021-05-05T03:04:17.917" v="3552" actId="1036"/>
          <ac:spMkLst>
            <pc:docMk/>
            <pc:sldMk cId="1328247678" sldId="276"/>
            <ac:spMk id="47" creationId="{F4ADE6FE-B423-419E-B408-0C41FCFF8648}"/>
          </ac:spMkLst>
        </pc:spChg>
        <pc:grpChg chg="mod">
          <ac:chgData name="Vijay Kandiah" userId="a05763b0-42c3-463e-b623-7d0afddc9b3e" providerId="ADAL" clId="{F28F8F38-3670-4BFC-AEFF-80F9FC955E14}" dt="2021-05-05T03:11:39.497" v="3642" actId="14100"/>
          <ac:grpSpMkLst>
            <pc:docMk/>
            <pc:sldMk cId="1328247678" sldId="276"/>
            <ac:grpSpMk id="34" creationId="{8AF45DCB-7C4D-44B6-B5CC-7229D5F747A5}"/>
          </ac:grpSpMkLst>
        </pc:grpChg>
        <pc:cxnChg chg="mod">
          <ac:chgData name="Vijay Kandiah" userId="a05763b0-42c3-463e-b623-7d0afddc9b3e" providerId="ADAL" clId="{F28F8F38-3670-4BFC-AEFF-80F9FC955E14}" dt="2021-05-05T03:05:00.058" v="3579" actId="14100"/>
          <ac:cxnSpMkLst>
            <pc:docMk/>
            <pc:sldMk cId="1328247678" sldId="276"/>
            <ac:cxnSpMk id="29" creationId="{AFF726AC-0F4E-49D2-A97A-67989F9F00A1}"/>
          </ac:cxnSpMkLst>
        </pc:cxnChg>
        <pc:cxnChg chg="add mod">
          <ac:chgData name="Vijay Kandiah" userId="a05763b0-42c3-463e-b623-7d0afddc9b3e" providerId="ADAL" clId="{F28F8F38-3670-4BFC-AEFF-80F9FC955E14}" dt="2021-05-05T03:06:25.345" v="3596" actId="1035"/>
          <ac:cxnSpMkLst>
            <pc:docMk/>
            <pc:sldMk cId="1328247678" sldId="276"/>
            <ac:cxnSpMk id="44" creationId="{C7D62C24-B9A4-4E7D-A966-6596C1BA21AF}"/>
          </ac:cxnSpMkLst>
        </pc:cxnChg>
        <pc:cxnChg chg="add mod">
          <ac:chgData name="Vijay Kandiah" userId="a05763b0-42c3-463e-b623-7d0afddc9b3e" providerId="ADAL" clId="{F28F8F38-3670-4BFC-AEFF-80F9FC955E14}" dt="2021-05-05T03:04:17.917" v="3552" actId="1036"/>
          <ac:cxnSpMkLst>
            <pc:docMk/>
            <pc:sldMk cId="1328247678" sldId="276"/>
            <ac:cxnSpMk id="45" creationId="{23F148A1-30C3-471F-94E3-C092C24DECC1}"/>
          </ac:cxnSpMkLst>
        </pc:cxnChg>
      </pc:sldChg>
      <pc:sldChg chg="modSp add del mod">
        <pc:chgData name="Vijay Kandiah" userId="a05763b0-42c3-463e-b623-7d0afddc9b3e" providerId="ADAL" clId="{F28F8F38-3670-4BFC-AEFF-80F9FC955E14}" dt="2021-05-05T03:02:41.712" v="3509" actId="47"/>
        <pc:sldMkLst>
          <pc:docMk/>
          <pc:sldMk cId="3420413380" sldId="276"/>
        </pc:sldMkLst>
        <pc:spChg chg="mod">
          <ac:chgData name="Vijay Kandiah" userId="a05763b0-42c3-463e-b623-7d0afddc9b3e" providerId="ADAL" clId="{F28F8F38-3670-4BFC-AEFF-80F9FC955E14}" dt="2021-05-05T03:02:30.636" v="3506"/>
          <ac:spMkLst>
            <pc:docMk/>
            <pc:sldMk cId="3420413380" sldId="276"/>
            <ac:spMk id="4" creationId="{D9532F0F-3E2C-4453-9EBA-4A127AABEFC9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12:01.308" v="13047" actId="478"/>
        <pc:sldMkLst>
          <pc:docMk/>
          <pc:sldMk cId="507703519" sldId="277"/>
        </pc:sldMkLst>
        <pc:spChg chg="del mod">
          <ac:chgData name="Vijay Kandiah" userId="a05763b0-42c3-463e-b623-7d0afddc9b3e" providerId="ADAL" clId="{F28F8F38-3670-4BFC-AEFF-80F9FC955E14}" dt="2021-05-06T03:11:59.837" v="13046" actId="478"/>
          <ac:spMkLst>
            <pc:docMk/>
            <pc:sldMk cId="507703519" sldId="277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2:01.308" v="13047" actId="478"/>
          <ac:spMkLst>
            <pc:docMk/>
            <pc:sldMk cId="507703519" sldId="277"/>
            <ac:spMk id="4" creationId="{99C3AE44-A664-4BD0-B842-6E3DC4F02DB3}"/>
          </ac:spMkLst>
        </pc:spChg>
        <pc:spChg chg="del mod">
          <ac:chgData name="Vijay Kandiah" userId="a05763b0-42c3-463e-b623-7d0afddc9b3e" providerId="ADAL" clId="{F28F8F38-3670-4BFC-AEFF-80F9FC955E14}" dt="2021-05-05T03:27:59.122" v="3844" actId="478"/>
          <ac:spMkLst>
            <pc:docMk/>
            <pc:sldMk cId="507703519" sldId="277"/>
            <ac:spMk id="4" creationId="{D9532F0F-3E2C-4453-9EBA-4A127AABEFC9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6" creationId="{2EDA57A1-5FF6-46E2-98E1-3FCAF09F7730}"/>
          </ac:spMkLst>
        </pc:spChg>
        <pc:spChg chg="add mod">
          <ac:chgData name="Vijay Kandiah" userId="a05763b0-42c3-463e-b623-7d0afddc9b3e" providerId="ADAL" clId="{F28F8F38-3670-4BFC-AEFF-80F9FC955E14}" dt="2021-05-06T03:11:57.845" v="13045"/>
          <ac:spMkLst>
            <pc:docMk/>
            <pc:sldMk cId="507703519" sldId="277"/>
            <ac:spMk id="6" creationId="{9A73D231-302E-4E81-8ACA-AB94912743E9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7" creationId="{65223440-53FE-457C-A2D5-59E30B91605F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9" creationId="{1B531A90-9DBD-4848-883E-D0AAFAA6DE06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0" creationId="{ABC96CDA-4339-4D51-9F3E-D12A3EB512D0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1" creationId="{E897556C-01E0-4A44-83E3-56F16CA9F800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2" creationId="{D45BF3FC-D2DF-4B40-A756-ABEA11305832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4" creationId="{05D19E5F-1C6A-4F40-BB45-E74520CB46A2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6" creationId="{791585F0-1C4D-4B80-9A33-721A6B30E479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8" creationId="{53B5330B-8F0A-4229-B277-B46C6AF64B4E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19" creationId="{24938D34-1B74-4E09-AF21-EDA30B90526F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21" creationId="{071FA3BF-9CF3-48FA-8A9E-98895B5FFD9D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22" creationId="{6F18CB64-6832-4566-B41A-B9A94CE1C30F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24" creationId="{226BD6EB-CC53-4102-B6EF-056743624C57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25" creationId="{F3F39EA9-DDAA-426D-8025-7715E9C7E9A8}"/>
          </ac:spMkLst>
        </pc:spChg>
        <pc:spChg chg="mod">
          <ac:chgData name="Vijay Kandiah" userId="a05763b0-42c3-463e-b623-7d0afddc9b3e" providerId="ADAL" clId="{F28F8F38-3670-4BFC-AEFF-80F9FC955E14}" dt="2021-05-05T03:27:55.523" v="3842"/>
          <ac:spMkLst>
            <pc:docMk/>
            <pc:sldMk cId="507703519" sldId="277"/>
            <ac:spMk id="27" creationId="{FF16996B-9BA7-4E49-A71E-98DE59A02F7D}"/>
          </ac:spMkLst>
        </pc:spChg>
        <pc:spChg chg="add del mod">
          <ac:chgData name="Vijay Kandiah" userId="a05763b0-42c3-463e-b623-7d0afddc9b3e" providerId="ADAL" clId="{F28F8F38-3670-4BFC-AEFF-80F9FC955E14}" dt="2021-05-05T03:27:57.490" v="3843"/>
          <ac:spMkLst>
            <pc:docMk/>
            <pc:sldMk cId="507703519" sldId="277"/>
            <ac:spMk id="28" creationId="{FC7D4434-4F2E-4E06-ABDF-D114E44D6CA2}"/>
          </ac:spMkLst>
        </pc:spChg>
        <pc:spChg chg="add del mod">
          <ac:chgData name="Vijay Kandiah" userId="a05763b0-42c3-463e-b623-7d0afddc9b3e" providerId="ADAL" clId="{F28F8F38-3670-4BFC-AEFF-80F9FC955E14}" dt="2021-05-05T03:28:00.732" v="3845" actId="478"/>
          <ac:spMkLst>
            <pc:docMk/>
            <pc:sldMk cId="507703519" sldId="277"/>
            <ac:spMk id="29" creationId="{16DC735B-DB73-4123-AD6F-83B9AA5B3F11}"/>
          </ac:spMkLst>
        </pc:spChg>
        <pc:spChg chg="mod topLvl">
          <ac:chgData name="Vijay Kandiah" userId="a05763b0-42c3-463e-b623-7d0afddc9b3e" providerId="ADAL" clId="{F28F8F38-3670-4BFC-AEFF-80F9FC955E14}" dt="2021-05-05T03:30:07.513" v="3992" actId="478"/>
          <ac:spMkLst>
            <pc:docMk/>
            <pc:sldMk cId="507703519" sldId="277"/>
            <ac:spMk id="31" creationId="{52B67EA8-F55E-43E5-90BF-F8CCD4D1E5DE}"/>
          </ac:spMkLst>
        </pc:spChg>
        <pc:spChg chg="del mod">
          <ac:chgData name="Vijay Kandiah" userId="a05763b0-42c3-463e-b623-7d0afddc9b3e" providerId="ADAL" clId="{F28F8F38-3670-4BFC-AEFF-80F9FC955E14}" dt="2021-05-05T03:29:44.708" v="3978" actId="478"/>
          <ac:spMkLst>
            <pc:docMk/>
            <pc:sldMk cId="507703519" sldId="277"/>
            <ac:spMk id="32" creationId="{16120C24-5596-4ECC-BBEE-508A4A8A75CC}"/>
          </ac:spMkLst>
        </pc:spChg>
        <pc:spChg chg="del mod">
          <ac:chgData name="Vijay Kandiah" userId="a05763b0-42c3-463e-b623-7d0afddc9b3e" providerId="ADAL" clId="{F28F8F38-3670-4BFC-AEFF-80F9FC955E14}" dt="2021-05-05T03:29:40.677" v="3977" actId="478"/>
          <ac:spMkLst>
            <pc:docMk/>
            <pc:sldMk cId="507703519" sldId="277"/>
            <ac:spMk id="34" creationId="{FC51B3D6-C3A6-4B56-9021-B1ADE3E3F57D}"/>
          </ac:spMkLst>
        </pc:spChg>
        <pc:spChg chg="del mod">
          <ac:chgData name="Vijay Kandiah" userId="a05763b0-42c3-463e-b623-7d0afddc9b3e" providerId="ADAL" clId="{F28F8F38-3670-4BFC-AEFF-80F9FC955E14}" dt="2021-05-05T03:29:34.413" v="3973" actId="478"/>
          <ac:spMkLst>
            <pc:docMk/>
            <pc:sldMk cId="507703519" sldId="277"/>
            <ac:spMk id="35" creationId="{9B46B6C9-DB83-4436-83E8-41917628EDB1}"/>
          </ac:spMkLst>
        </pc:spChg>
        <pc:spChg chg="del mod">
          <ac:chgData name="Vijay Kandiah" userId="a05763b0-42c3-463e-b623-7d0afddc9b3e" providerId="ADAL" clId="{F28F8F38-3670-4BFC-AEFF-80F9FC955E14}" dt="2021-05-05T03:29:28.186" v="3970" actId="478"/>
          <ac:spMkLst>
            <pc:docMk/>
            <pc:sldMk cId="507703519" sldId="277"/>
            <ac:spMk id="36" creationId="{459AD43B-0B08-4942-B58D-2D9A167A5E3A}"/>
          </ac:spMkLst>
        </pc:spChg>
        <pc:spChg chg="del mod">
          <ac:chgData name="Vijay Kandiah" userId="a05763b0-42c3-463e-b623-7d0afddc9b3e" providerId="ADAL" clId="{F28F8F38-3670-4BFC-AEFF-80F9FC955E14}" dt="2021-05-05T03:29:32.942" v="3972" actId="478"/>
          <ac:spMkLst>
            <pc:docMk/>
            <pc:sldMk cId="507703519" sldId="277"/>
            <ac:spMk id="37" creationId="{348B44D9-C5DD-4AA1-B50A-58F7202776A0}"/>
          </ac:spMkLst>
        </pc:spChg>
        <pc:spChg chg="del mod">
          <ac:chgData name="Vijay Kandiah" userId="a05763b0-42c3-463e-b623-7d0afddc9b3e" providerId="ADAL" clId="{F28F8F38-3670-4BFC-AEFF-80F9FC955E14}" dt="2021-05-05T03:29:29.959" v="3971" actId="478"/>
          <ac:spMkLst>
            <pc:docMk/>
            <pc:sldMk cId="507703519" sldId="277"/>
            <ac:spMk id="39" creationId="{53BB1706-403A-4B30-88C1-7BB88D43E297}"/>
          </ac:spMkLst>
        </pc:spChg>
        <pc:spChg chg="del mod">
          <ac:chgData name="Vijay Kandiah" userId="a05763b0-42c3-463e-b623-7d0afddc9b3e" providerId="ADAL" clId="{F28F8F38-3670-4BFC-AEFF-80F9FC955E14}" dt="2021-05-05T03:29:46.078" v="3979" actId="478"/>
          <ac:spMkLst>
            <pc:docMk/>
            <pc:sldMk cId="507703519" sldId="277"/>
            <ac:spMk id="41" creationId="{566B582F-5DAC-47E9-838B-8DC70269A084}"/>
          </ac:spMkLst>
        </pc:spChg>
        <pc:spChg chg="del mod">
          <ac:chgData name="Vijay Kandiah" userId="a05763b0-42c3-463e-b623-7d0afddc9b3e" providerId="ADAL" clId="{F28F8F38-3670-4BFC-AEFF-80F9FC955E14}" dt="2021-05-05T03:29:48.797" v="3981" actId="478"/>
          <ac:spMkLst>
            <pc:docMk/>
            <pc:sldMk cId="507703519" sldId="277"/>
            <ac:spMk id="43" creationId="{AB06DDE4-C06B-4C14-86B8-80B52FE3966F}"/>
          </ac:spMkLst>
        </pc:spChg>
        <pc:spChg chg="del mod">
          <ac:chgData name="Vijay Kandiah" userId="a05763b0-42c3-463e-b623-7d0afddc9b3e" providerId="ADAL" clId="{F28F8F38-3670-4BFC-AEFF-80F9FC955E14}" dt="2021-05-05T03:30:03.486" v="3991" actId="478"/>
          <ac:spMkLst>
            <pc:docMk/>
            <pc:sldMk cId="507703519" sldId="277"/>
            <ac:spMk id="44" creationId="{A67A316A-202B-4622-AB85-EFAA8EB4EBF5}"/>
          </ac:spMkLst>
        </pc:spChg>
        <pc:spChg chg="del mod">
          <ac:chgData name="Vijay Kandiah" userId="a05763b0-42c3-463e-b623-7d0afddc9b3e" providerId="ADAL" clId="{F28F8F38-3670-4BFC-AEFF-80F9FC955E14}" dt="2021-05-05T03:29:50.125" v="3982" actId="478"/>
          <ac:spMkLst>
            <pc:docMk/>
            <pc:sldMk cId="507703519" sldId="277"/>
            <ac:spMk id="46" creationId="{27911D60-AAFA-4611-AC19-637DAE48080C}"/>
          </ac:spMkLst>
        </pc:spChg>
        <pc:spChg chg="del mod topLvl">
          <ac:chgData name="Vijay Kandiah" userId="a05763b0-42c3-463e-b623-7d0afddc9b3e" providerId="ADAL" clId="{F28F8F38-3670-4BFC-AEFF-80F9FC955E14}" dt="2021-05-05T03:30:07.513" v="3992" actId="478"/>
          <ac:spMkLst>
            <pc:docMk/>
            <pc:sldMk cId="507703519" sldId="277"/>
            <ac:spMk id="47" creationId="{8D6A8F16-78A8-4830-BB8C-BA0E65170336}"/>
          </ac:spMkLst>
        </pc:spChg>
        <pc:spChg chg="del mod">
          <ac:chgData name="Vijay Kandiah" userId="a05763b0-42c3-463e-b623-7d0afddc9b3e" providerId="ADAL" clId="{F28F8F38-3670-4BFC-AEFF-80F9FC955E14}" dt="2021-05-05T03:29:51.073" v="3983" actId="478"/>
          <ac:spMkLst>
            <pc:docMk/>
            <pc:sldMk cId="507703519" sldId="277"/>
            <ac:spMk id="49" creationId="{18A02F48-013B-4C51-A388-13B7B64D5286}"/>
          </ac:spMkLst>
        </pc:spChg>
        <pc:spChg chg="del mod">
          <ac:chgData name="Vijay Kandiah" userId="a05763b0-42c3-463e-b623-7d0afddc9b3e" providerId="ADAL" clId="{F28F8F38-3670-4BFC-AEFF-80F9FC955E14}" dt="2021-05-05T03:29:57.197" v="3987" actId="478"/>
          <ac:spMkLst>
            <pc:docMk/>
            <pc:sldMk cId="507703519" sldId="277"/>
            <ac:spMk id="50" creationId="{3F66A2A3-83E1-4A44-A2AE-2625A4FD326F}"/>
          </ac:spMkLst>
        </pc:spChg>
        <pc:spChg chg="del mod">
          <ac:chgData name="Vijay Kandiah" userId="a05763b0-42c3-463e-b623-7d0afddc9b3e" providerId="ADAL" clId="{F28F8F38-3670-4BFC-AEFF-80F9FC955E14}" dt="2021-05-05T03:29:55.041" v="3986" actId="478"/>
          <ac:spMkLst>
            <pc:docMk/>
            <pc:sldMk cId="507703519" sldId="277"/>
            <ac:spMk id="52" creationId="{2F836616-3315-45B4-A811-5DDF538FB255}"/>
          </ac:spMkLst>
        </pc:spChg>
        <pc:spChg chg="add mod">
          <ac:chgData name="Vijay Kandiah" userId="a05763b0-42c3-463e-b623-7d0afddc9b3e" providerId="ADAL" clId="{F28F8F38-3670-4BFC-AEFF-80F9FC955E14}" dt="2021-05-05T03:29:14.877" v="3968" actId="114"/>
          <ac:spMkLst>
            <pc:docMk/>
            <pc:sldMk cId="507703519" sldId="277"/>
            <ac:spMk id="53" creationId="{722DE39D-4857-428D-A386-D03474BE33AE}"/>
          </ac:spMkLst>
        </pc:spChg>
        <pc:grpChg chg="add del mod">
          <ac:chgData name="Vijay Kandiah" userId="a05763b0-42c3-463e-b623-7d0afddc9b3e" providerId="ADAL" clId="{F28F8F38-3670-4BFC-AEFF-80F9FC955E14}" dt="2021-05-05T03:27:57.490" v="3843"/>
          <ac:grpSpMkLst>
            <pc:docMk/>
            <pc:sldMk cId="507703519" sldId="277"/>
            <ac:grpSpMk id="5" creationId="{1D1B44C8-C862-4DFE-B6C8-E98677E23C6F}"/>
          </ac:grpSpMkLst>
        </pc:grpChg>
        <pc:grpChg chg="add del mod">
          <ac:chgData name="Vijay Kandiah" userId="a05763b0-42c3-463e-b623-7d0afddc9b3e" providerId="ADAL" clId="{F28F8F38-3670-4BFC-AEFF-80F9FC955E14}" dt="2021-05-05T03:30:07.513" v="3992" actId="478"/>
          <ac:grpSpMkLst>
            <pc:docMk/>
            <pc:sldMk cId="507703519" sldId="277"/>
            <ac:grpSpMk id="30" creationId="{41CF8DCA-9D56-45AE-A7C1-F499A917D980}"/>
          </ac:grpSpMkLst>
        </pc:grp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8" creationId="{D2680C1A-3955-4033-9EE8-4A4439013EE3}"/>
          </ac:cxnSpMkLst>
        </pc:cxn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13" creationId="{58D2803E-75F6-48C5-B732-C10161CB36F3}"/>
          </ac:cxnSpMkLst>
        </pc:cxn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15" creationId="{FD889A30-0EB3-490C-807F-5D413E531E15}"/>
          </ac:cxnSpMkLst>
        </pc:cxn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17" creationId="{26FF10B6-8C10-4467-A6C3-8AB4F8F6C6E6}"/>
          </ac:cxnSpMkLst>
        </pc:cxn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20" creationId="{C9047922-AFA5-44BC-9D33-56E8D5230FC0}"/>
          </ac:cxnSpMkLst>
        </pc:cxn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23" creationId="{43774231-B3CF-4074-9D6C-BDF058DD907A}"/>
          </ac:cxnSpMkLst>
        </pc:cxnChg>
        <pc:cxnChg chg="mod">
          <ac:chgData name="Vijay Kandiah" userId="a05763b0-42c3-463e-b623-7d0afddc9b3e" providerId="ADAL" clId="{F28F8F38-3670-4BFC-AEFF-80F9FC955E14}" dt="2021-05-05T03:27:55.523" v="3842"/>
          <ac:cxnSpMkLst>
            <pc:docMk/>
            <pc:sldMk cId="507703519" sldId="277"/>
            <ac:cxnSpMk id="26" creationId="{02EC273B-61FD-44E9-A836-D733932A7250}"/>
          </ac:cxnSpMkLst>
        </pc:cxnChg>
        <pc:cxnChg chg="del mod">
          <ac:chgData name="Vijay Kandiah" userId="a05763b0-42c3-463e-b623-7d0afddc9b3e" providerId="ADAL" clId="{F28F8F38-3670-4BFC-AEFF-80F9FC955E14}" dt="2021-05-05T03:29:39.427" v="3976" actId="478"/>
          <ac:cxnSpMkLst>
            <pc:docMk/>
            <pc:sldMk cId="507703519" sldId="277"/>
            <ac:cxnSpMk id="33" creationId="{4CA0F638-6084-4D88-8E3E-B6E7DAC5721C}"/>
          </ac:cxnSpMkLst>
        </pc:cxnChg>
        <pc:cxnChg chg="del mod">
          <ac:chgData name="Vijay Kandiah" userId="a05763b0-42c3-463e-b623-7d0afddc9b3e" providerId="ADAL" clId="{F28F8F38-3670-4BFC-AEFF-80F9FC955E14}" dt="2021-05-05T03:29:36.568" v="3974" actId="478"/>
          <ac:cxnSpMkLst>
            <pc:docMk/>
            <pc:sldMk cId="507703519" sldId="277"/>
            <ac:cxnSpMk id="38" creationId="{8AACF8AC-C0EC-4905-AA1A-ADCC8A235ACF}"/>
          </ac:cxnSpMkLst>
        </pc:cxnChg>
        <pc:cxnChg chg="del mod">
          <ac:chgData name="Vijay Kandiah" userId="a05763b0-42c3-463e-b623-7d0afddc9b3e" providerId="ADAL" clId="{F28F8F38-3670-4BFC-AEFF-80F9FC955E14}" dt="2021-05-05T03:29:37.735" v="3975" actId="478"/>
          <ac:cxnSpMkLst>
            <pc:docMk/>
            <pc:sldMk cId="507703519" sldId="277"/>
            <ac:cxnSpMk id="40" creationId="{4CE8792A-9158-4A3A-8233-DFDBFE231D1F}"/>
          </ac:cxnSpMkLst>
        </pc:cxnChg>
        <pc:cxnChg chg="del mod">
          <ac:chgData name="Vijay Kandiah" userId="a05763b0-42c3-463e-b623-7d0afddc9b3e" providerId="ADAL" clId="{F28F8F38-3670-4BFC-AEFF-80F9FC955E14}" dt="2021-05-05T03:29:47.567" v="3980" actId="478"/>
          <ac:cxnSpMkLst>
            <pc:docMk/>
            <pc:sldMk cId="507703519" sldId="277"/>
            <ac:cxnSpMk id="42" creationId="{EB5F7286-9F8D-44E1-9118-DC00C8237496}"/>
          </ac:cxnSpMkLst>
        </pc:cxnChg>
        <pc:cxnChg chg="del mod">
          <ac:chgData name="Vijay Kandiah" userId="a05763b0-42c3-463e-b623-7d0afddc9b3e" providerId="ADAL" clId="{F28F8F38-3670-4BFC-AEFF-80F9FC955E14}" dt="2021-05-05T03:30:01.609" v="3990" actId="478"/>
          <ac:cxnSpMkLst>
            <pc:docMk/>
            <pc:sldMk cId="507703519" sldId="277"/>
            <ac:cxnSpMk id="45" creationId="{F216E007-0740-4FAB-94DC-0864C4E507A7}"/>
          </ac:cxnSpMkLst>
        </pc:cxnChg>
        <pc:cxnChg chg="del mod">
          <ac:chgData name="Vijay Kandiah" userId="a05763b0-42c3-463e-b623-7d0afddc9b3e" providerId="ADAL" clId="{F28F8F38-3670-4BFC-AEFF-80F9FC955E14}" dt="2021-05-05T03:30:00.401" v="3989" actId="478"/>
          <ac:cxnSpMkLst>
            <pc:docMk/>
            <pc:sldMk cId="507703519" sldId="277"/>
            <ac:cxnSpMk id="48" creationId="{477A45B3-6F30-4E17-99F5-2E37B40D6692}"/>
          </ac:cxnSpMkLst>
        </pc:cxnChg>
        <pc:cxnChg chg="del mod">
          <ac:chgData name="Vijay Kandiah" userId="a05763b0-42c3-463e-b623-7d0afddc9b3e" providerId="ADAL" clId="{F28F8F38-3670-4BFC-AEFF-80F9FC955E14}" dt="2021-05-05T03:29:58.809" v="3988" actId="478"/>
          <ac:cxnSpMkLst>
            <pc:docMk/>
            <pc:sldMk cId="507703519" sldId="277"/>
            <ac:cxnSpMk id="51" creationId="{7C446CA4-44D5-4085-BF54-0FB2260B7A5E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33:42.466" v="13414" actId="14100"/>
        <pc:sldMkLst>
          <pc:docMk/>
          <pc:sldMk cId="2856734262" sldId="278"/>
        </pc:sldMkLst>
        <pc:spChg chg="del">
          <ac:chgData name="Vijay Kandiah" userId="a05763b0-42c3-463e-b623-7d0afddc9b3e" providerId="ADAL" clId="{F28F8F38-3670-4BFC-AEFF-80F9FC955E14}" dt="2021-05-06T03:12:11.885" v="13048" actId="478"/>
          <ac:spMkLst>
            <pc:docMk/>
            <pc:sldMk cId="2856734262" sldId="278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2:14.885" v="13049" actId="478"/>
          <ac:spMkLst>
            <pc:docMk/>
            <pc:sldMk cId="2856734262" sldId="278"/>
            <ac:spMk id="5" creationId="{F0EA416E-E419-4BFC-9EE3-7ADBA62489AD}"/>
          </ac:spMkLst>
        </pc:spChg>
        <pc:spChg chg="mod">
          <ac:chgData name="Vijay Kandiah" userId="a05763b0-42c3-463e-b623-7d0afddc9b3e" providerId="ADAL" clId="{F28F8F38-3670-4BFC-AEFF-80F9FC955E14}" dt="2021-05-06T03:32:25.573" v="13342" actId="1037"/>
          <ac:spMkLst>
            <pc:docMk/>
            <pc:sldMk cId="2856734262" sldId="278"/>
            <ac:spMk id="31" creationId="{52B67EA8-F55E-43E5-90BF-F8CCD4D1E5DE}"/>
          </ac:spMkLst>
        </pc:spChg>
        <pc:spChg chg="mod">
          <ac:chgData name="Vijay Kandiah" userId="a05763b0-42c3-463e-b623-7d0afddc9b3e" providerId="ADAL" clId="{F28F8F38-3670-4BFC-AEFF-80F9FC955E14}" dt="2021-05-06T03:33:42.466" v="13414" actId="14100"/>
          <ac:spMkLst>
            <pc:docMk/>
            <pc:sldMk cId="2856734262" sldId="278"/>
            <ac:spMk id="35" creationId="{9B46B6C9-DB83-4436-83E8-41917628EDB1}"/>
          </ac:spMkLst>
        </pc:spChg>
        <pc:spChg chg="mod">
          <ac:chgData name="Vijay Kandiah" userId="a05763b0-42c3-463e-b623-7d0afddc9b3e" providerId="ADAL" clId="{F28F8F38-3670-4BFC-AEFF-80F9FC955E14}" dt="2021-05-06T03:33:22.728" v="13411" actId="14100"/>
          <ac:spMkLst>
            <pc:docMk/>
            <pc:sldMk cId="2856734262" sldId="278"/>
            <ac:spMk id="37" creationId="{348B44D9-C5DD-4AA1-B50A-58F7202776A0}"/>
          </ac:spMkLst>
        </pc:spChg>
        <pc:spChg chg="mod">
          <ac:chgData name="Vijay Kandiah" userId="a05763b0-42c3-463e-b623-7d0afddc9b3e" providerId="ADAL" clId="{F28F8F38-3670-4BFC-AEFF-80F9FC955E14}" dt="2021-05-06T03:32:13.909" v="13328" actId="14100"/>
          <ac:spMkLst>
            <pc:docMk/>
            <pc:sldMk cId="2856734262" sldId="278"/>
            <ac:spMk id="41" creationId="{566B582F-5DAC-47E9-838B-8DC70269A084}"/>
          </ac:spMkLst>
        </pc:spChg>
        <pc:spChg chg="mod">
          <ac:chgData name="Vijay Kandiah" userId="a05763b0-42c3-463e-b623-7d0afddc9b3e" providerId="ADAL" clId="{F28F8F38-3670-4BFC-AEFF-80F9FC955E14}" dt="2021-05-06T03:32:42.150" v="13375" actId="1037"/>
          <ac:spMkLst>
            <pc:docMk/>
            <pc:sldMk cId="2856734262" sldId="278"/>
            <ac:spMk id="43" creationId="{AB06DDE4-C06B-4C14-86B8-80B52FE3966F}"/>
          </ac:spMkLst>
        </pc:spChg>
        <pc:spChg chg="mod">
          <ac:chgData name="Vijay Kandiah" userId="a05763b0-42c3-463e-b623-7d0afddc9b3e" providerId="ADAL" clId="{F28F8F38-3670-4BFC-AEFF-80F9FC955E14}" dt="2021-05-06T03:32:13.909" v="13328" actId="14100"/>
          <ac:spMkLst>
            <pc:docMk/>
            <pc:sldMk cId="2856734262" sldId="278"/>
            <ac:spMk id="44" creationId="{A67A316A-202B-4622-AB85-EFAA8EB4EBF5}"/>
          </ac:spMkLst>
        </pc:spChg>
        <pc:spChg chg="mod">
          <ac:chgData name="Vijay Kandiah" userId="a05763b0-42c3-463e-b623-7d0afddc9b3e" providerId="ADAL" clId="{F28F8F38-3670-4BFC-AEFF-80F9FC955E14}" dt="2021-05-06T03:32:51.678" v="13386" actId="1038"/>
          <ac:spMkLst>
            <pc:docMk/>
            <pc:sldMk cId="2856734262" sldId="278"/>
            <ac:spMk id="46" creationId="{27911D60-AAFA-4611-AC19-637DAE48080C}"/>
          </ac:spMkLst>
        </pc:spChg>
        <pc:spChg chg="mod">
          <ac:chgData name="Vijay Kandiah" userId="a05763b0-42c3-463e-b623-7d0afddc9b3e" providerId="ADAL" clId="{F28F8F38-3670-4BFC-AEFF-80F9FC955E14}" dt="2021-05-06T03:32:13.909" v="13328" actId="14100"/>
          <ac:spMkLst>
            <pc:docMk/>
            <pc:sldMk cId="2856734262" sldId="278"/>
            <ac:spMk id="47" creationId="{8D6A8F16-78A8-4830-BB8C-BA0E65170336}"/>
          </ac:spMkLst>
        </pc:spChg>
        <pc:spChg chg="mod">
          <ac:chgData name="Vijay Kandiah" userId="a05763b0-42c3-463e-b623-7d0afddc9b3e" providerId="ADAL" clId="{F28F8F38-3670-4BFC-AEFF-80F9FC955E14}" dt="2021-05-06T03:32:57.967" v="13395" actId="1037"/>
          <ac:spMkLst>
            <pc:docMk/>
            <pc:sldMk cId="2856734262" sldId="278"/>
            <ac:spMk id="49" creationId="{18A02F48-013B-4C51-A388-13B7B64D5286}"/>
          </ac:spMkLst>
        </pc:spChg>
        <pc:spChg chg="mod">
          <ac:chgData name="Vijay Kandiah" userId="a05763b0-42c3-463e-b623-7d0afddc9b3e" providerId="ADAL" clId="{F28F8F38-3670-4BFC-AEFF-80F9FC955E14}" dt="2021-05-06T03:32:13.909" v="13328" actId="14100"/>
          <ac:spMkLst>
            <pc:docMk/>
            <pc:sldMk cId="2856734262" sldId="278"/>
            <ac:spMk id="50" creationId="{3F66A2A3-83E1-4A44-A2AE-2625A4FD326F}"/>
          </ac:spMkLst>
        </pc:spChg>
        <pc:spChg chg="mod">
          <ac:chgData name="Vijay Kandiah" userId="a05763b0-42c3-463e-b623-7d0afddc9b3e" providerId="ADAL" clId="{F28F8F38-3670-4BFC-AEFF-80F9FC955E14}" dt="2021-05-06T03:33:02.558" v="13408" actId="1037"/>
          <ac:spMkLst>
            <pc:docMk/>
            <pc:sldMk cId="2856734262" sldId="278"/>
            <ac:spMk id="52" creationId="{2F836616-3315-45B4-A811-5DDF538FB255}"/>
          </ac:spMkLst>
        </pc:spChg>
        <pc:spChg chg="mod">
          <ac:chgData name="Vijay Kandiah" userId="a05763b0-42c3-463e-b623-7d0afddc9b3e" providerId="ADAL" clId="{F28F8F38-3670-4BFC-AEFF-80F9FC955E14}" dt="2021-05-05T03:52:14.567" v="4104" actId="20577"/>
          <ac:spMkLst>
            <pc:docMk/>
            <pc:sldMk cId="2856734262" sldId="278"/>
            <ac:spMk id="53" creationId="{722DE39D-4857-428D-A386-D03474BE33AE}"/>
          </ac:spMkLst>
        </pc:spChg>
        <pc:spChg chg="add mod">
          <ac:chgData name="Vijay Kandiah" userId="a05763b0-42c3-463e-b623-7d0afddc9b3e" providerId="ADAL" clId="{F28F8F38-3670-4BFC-AEFF-80F9FC955E14}" dt="2021-05-06T03:12:15.352" v="13050"/>
          <ac:spMkLst>
            <pc:docMk/>
            <pc:sldMk cId="2856734262" sldId="278"/>
            <ac:spMk id="54" creationId="{5D802937-D633-4208-A472-A7DC0C30E861}"/>
          </ac:spMkLst>
        </pc:spChg>
        <pc:cxnChg chg="mod">
          <ac:chgData name="Vijay Kandiah" userId="a05763b0-42c3-463e-b623-7d0afddc9b3e" providerId="ADAL" clId="{F28F8F38-3670-4BFC-AEFF-80F9FC955E14}" dt="2021-05-06T03:33:25.778" v="13412" actId="14100"/>
          <ac:cxnSpMkLst>
            <pc:docMk/>
            <pc:sldMk cId="2856734262" sldId="278"/>
            <ac:cxnSpMk id="38" creationId="{8AACF8AC-C0EC-4905-AA1A-ADCC8A235ACF}"/>
          </ac:cxnSpMkLst>
        </pc:cxnChg>
        <pc:cxnChg chg="mod">
          <ac:chgData name="Vijay Kandiah" userId="a05763b0-42c3-463e-b623-7d0afddc9b3e" providerId="ADAL" clId="{F28F8F38-3670-4BFC-AEFF-80F9FC955E14}" dt="2021-05-06T03:33:42.466" v="13414" actId="14100"/>
          <ac:cxnSpMkLst>
            <pc:docMk/>
            <pc:sldMk cId="2856734262" sldId="278"/>
            <ac:cxnSpMk id="40" creationId="{4CE8792A-9158-4A3A-8233-DFDBFE231D1F}"/>
          </ac:cxnSpMkLst>
        </pc:cxnChg>
        <pc:cxnChg chg="mod">
          <ac:chgData name="Vijay Kandiah" userId="a05763b0-42c3-463e-b623-7d0afddc9b3e" providerId="ADAL" clId="{F28F8F38-3670-4BFC-AEFF-80F9FC955E14}" dt="2021-05-06T03:32:42.150" v="13375" actId="1037"/>
          <ac:cxnSpMkLst>
            <pc:docMk/>
            <pc:sldMk cId="2856734262" sldId="278"/>
            <ac:cxnSpMk id="42" creationId="{EB5F7286-9F8D-44E1-9118-DC00C8237496}"/>
          </ac:cxnSpMkLst>
        </pc:cxnChg>
        <pc:cxnChg chg="mod">
          <ac:chgData name="Vijay Kandiah" userId="a05763b0-42c3-463e-b623-7d0afddc9b3e" providerId="ADAL" clId="{F28F8F38-3670-4BFC-AEFF-80F9FC955E14}" dt="2021-05-06T03:32:51.678" v="13386" actId="1038"/>
          <ac:cxnSpMkLst>
            <pc:docMk/>
            <pc:sldMk cId="2856734262" sldId="278"/>
            <ac:cxnSpMk id="45" creationId="{F216E007-0740-4FAB-94DC-0864C4E507A7}"/>
          </ac:cxnSpMkLst>
        </pc:cxnChg>
        <pc:cxnChg chg="mod">
          <ac:chgData name="Vijay Kandiah" userId="a05763b0-42c3-463e-b623-7d0afddc9b3e" providerId="ADAL" clId="{F28F8F38-3670-4BFC-AEFF-80F9FC955E14}" dt="2021-05-06T03:32:57.967" v="13395" actId="1037"/>
          <ac:cxnSpMkLst>
            <pc:docMk/>
            <pc:sldMk cId="2856734262" sldId="278"/>
            <ac:cxnSpMk id="48" creationId="{477A45B3-6F30-4E17-99F5-2E37B40D6692}"/>
          </ac:cxnSpMkLst>
        </pc:cxnChg>
        <pc:cxnChg chg="mod">
          <ac:chgData name="Vijay Kandiah" userId="a05763b0-42c3-463e-b623-7d0afddc9b3e" providerId="ADAL" clId="{F28F8F38-3670-4BFC-AEFF-80F9FC955E14}" dt="2021-05-06T03:33:02.558" v="13408" actId="1037"/>
          <ac:cxnSpMkLst>
            <pc:docMk/>
            <pc:sldMk cId="2856734262" sldId="278"/>
            <ac:cxnSpMk id="51" creationId="{7C446CA4-44D5-4085-BF54-0FB2260B7A5E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12:44.386" v="13059"/>
        <pc:sldMkLst>
          <pc:docMk/>
          <pc:sldMk cId="3649764280" sldId="279"/>
        </pc:sldMkLst>
        <pc:spChg chg="del">
          <ac:chgData name="Vijay Kandiah" userId="a05763b0-42c3-463e-b623-7d0afddc9b3e" providerId="ADAL" clId="{F28F8F38-3670-4BFC-AEFF-80F9FC955E14}" dt="2021-05-06T03:12:42.330" v="13057" actId="478"/>
          <ac:spMkLst>
            <pc:docMk/>
            <pc:sldMk cId="3649764280" sldId="279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2:43.416" v="13058" actId="478"/>
          <ac:spMkLst>
            <pc:docMk/>
            <pc:sldMk cId="3649764280" sldId="279"/>
            <ac:spMk id="5" creationId="{5091C661-24AA-4C52-B5D0-80D86FF2C335}"/>
          </ac:spMkLst>
        </pc:spChg>
        <pc:spChg chg="add mod">
          <ac:chgData name="Vijay Kandiah" userId="a05763b0-42c3-463e-b623-7d0afddc9b3e" providerId="ADAL" clId="{F28F8F38-3670-4BFC-AEFF-80F9FC955E14}" dt="2021-05-06T03:12:44.386" v="13059"/>
          <ac:spMkLst>
            <pc:docMk/>
            <pc:sldMk cId="3649764280" sldId="279"/>
            <ac:spMk id="32" creationId="{2EED47DA-8A54-4DE9-9AA9-471B76984EAF}"/>
          </ac:spMkLst>
        </pc:spChg>
        <pc:spChg chg="del">
          <ac:chgData name="Vijay Kandiah" userId="a05763b0-42c3-463e-b623-7d0afddc9b3e" providerId="ADAL" clId="{F28F8F38-3670-4BFC-AEFF-80F9FC955E14}" dt="2021-05-05T03:30:48.141" v="3998" actId="478"/>
          <ac:spMkLst>
            <pc:docMk/>
            <pc:sldMk cId="3649764280" sldId="279"/>
            <ac:spMk id="53" creationId="{722DE39D-4857-428D-A386-D03474BE33AE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55" creationId="{82F1CE4B-3BA3-49A3-AAD5-D84856A998BB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65" creationId="{4AF53B6D-D8D0-441A-945A-766E89CBA451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66" creationId="{24FA1798-C4AE-4A9E-94D2-3BAF19256593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67" creationId="{0333CE30-14AE-4D21-A893-904F4B5D6233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68" creationId="{0DC5C920-E3EC-4FD5-803E-D891D16ADC47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69" creationId="{9B9C8FAA-D0D3-4088-902A-635E06F4D425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70" creationId="{932C6F46-6BB0-49B0-AB22-E3DED852CDCE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71" creationId="{BDD539DB-ECC0-4403-885A-3192FB353E58}"/>
          </ac:spMkLst>
        </pc:spChg>
        <pc:spChg chg="mod">
          <ac:chgData name="Vijay Kandiah" userId="a05763b0-42c3-463e-b623-7d0afddc9b3e" providerId="ADAL" clId="{F28F8F38-3670-4BFC-AEFF-80F9FC955E14}" dt="2021-05-05T03:32:18.957" v="4024" actId="20577"/>
          <ac:spMkLst>
            <pc:docMk/>
            <pc:sldMk cId="3649764280" sldId="279"/>
            <ac:spMk id="72" creationId="{F93909DF-12F9-408B-AB21-B7F689924BD0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73" creationId="{7178E125-5F54-472A-98EC-66DA602CF7FF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74" creationId="{C4689628-E364-4E5F-A824-B8136B8D12C3}"/>
          </ac:spMkLst>
        </pc:spChg>
        <pc:spChg chg="mod">
          <ac:chgData name="Vijay Kandiah" userId="a05763b0-42c3-463e-b623-7d0afddc9b3e" providerId="ADAL" clId="{F28F8F38-3670-4BFC-AEFF-80F9FC955E14}" dt="2021-05-05T03:30:51.826" v="3999"/>
          <ac:spMkLst>
            <pc:docMk/>
            <pc:sldMk cId="3649764280" sldId="279"/>
            <ac:spMk id="75" creationId="{7E5ACF8D-3910-41BC-98C4-B40A09B69E12}"/>
          </ac:spMkLst>
        </pc:spChg>
        <pc:grpChg chg="add mod">
          <ac:chgData name="Vijay Kandiah" userId="a05763b0-42c3-463e-b623-7d0afddc9b3e" providerId="ADAL" clId="{F28F8F38-3670-4BFC-AEFF-80F9FC955E14}" dt="2021-05-05T03:32:22.660" v="4026" actId="1076"/>
          <ac:grpSpMkLst>
            <pc:docMk/>
            <pc:sldMk cId="3649764280" sldId="279"/>
            <ac:grpSpMk id="27" creationId="{E97B7292-CBC0-47BF-8DB9-8AB211B30983}"/>
          </ac:grpSpMkLst>
        </pc:grpChg>
        <pc:grpChg chg="add del mod">
          <ac:chgData name="Vijay Kandiah" userId="a05763b0-42c3-463e-b623-7d0afddc9b3e" providerId="ADAL" clId="{F28F8F38-3670-4BFC-AEFF-80F9FC955E14}" dt="2021-05-05T03:30:46.913" v="3997" actId="478"/>
          <ac:grpSpMkLst>
            <pc:docMk/>
            <pc:sldMk cId="3649764280" sldId="279"/>
            <ac:grpSpMk id="30" creationId="{41CF8DCA-9D56-45AE-A7C1-F499A917D980}"/>
          </ac:grpSpMkLst>
        </pc:grpChg>
        <pc:grpChg chg="mod">
          <ac:chgData name="Vijay Kandiah" userId="a05763b0-42c3-463e-b623-7d0afddc9b3e" providerId="ADAL" clId="{F28F8F38-3670-4BFC-AEFF-80F9FC955E14}" dt="2021-05-05T03:30:51.826" v="3999"/>
          <ac:grpSpMkLst>
            <pc:docMk/>
            <pc:sldMk cId="3649764280" sldId="279"/>
            <ac:grpSpMk id="54" creationId="{B8C2DD32-8C4D-4938-BCBD-303FFBF4BE77}"/>
          </ac:grpSpMkLst>
        </pc:grpChg>
        <pc:graphicFrameChg chg="mod">
          <ac:chgData name="Vijay Kandiah" userId="a05763b0-42c3-463e-b623-7d0afddc9b3e" providerId="ADAL" clId="{F28F8F38-3670-4BFC-AEFF-80F9FC955E14}" dt="2021-05-05T03:30:51.826" v="3999"/>
          <ac:graphicFrameMkLst>
            <pc:docMk/>
            <pc:sldMk cId="3649764280" sldId="279"/>
            <ac:graphicFrameMk id="28" creationId="{AA959987-B9EA-4EA7-B5E5-A14C468EAC90}"/>
          </ac:graphicFrameMkLst>
        </pc:graphicFrameChg>
        <pc:graphicFrameChg chg="mod">
          <ac:chgData name="Vijay Kandiah" userId="a05763b0-42c3-463e-b623-7d0afddc9b3e" providerId="ADAL" clId="{F28F8F38-3670-4BFC-AEFF-80F9FC955E14}" dt="2021-05-05T03:44:29.197" v="4040"/>
          <ac:graphicFrameMkLst>
            <pc:docMk/>
            <pc:sldMk cId="3649764280" sldId="279"/>
            <ac:graphicFrameMk id="29" creationId="{AA9010F6-C970-4BDD-871B-973A6BC239D7}"/>
          </ac:graphicFrameMkLst>
        </pc:graphicFrameChg>
        <pc:cxnChg chg="mod">
          <ac:chgData name="Vijay Kandiah" userId="a05763b0-42c3-463e-b623-7d0afddc9b3e" providerId="ADAL" clId="{F28F8F38-3670-4BFC-AEFF-80F9FC955E14}" dt="2021-05-05T03:30:46.913" v="3997" actId="478"/>
          <ac:cxnSpMkLst>
            <pc:docMk/>
            <pc:sldMk cId="3649764280" sldId="279"/>
            <ac:cxnSpMk id="33" creationId="{4CA0F638-6084-4D88-8E3E-B6E7DAC5721C}"/>
          </ac:cxnSpMkLst>
        </pc:cxnChg>
        <pc:cxnChg chg="mod">
          <ac:chgData name="Vijay Kandiah" userId="a05763b0-42c3-463e-b623-7d0afddc9b3e" providerId="ADAL" clId="{F28F8F38-3670-4BFC-AEFF-80F9FC955E14}" dt="2021-05-05T03:30:46.913" v="3997" actId="478"/>
          <ac:cxnSpMkLst>
            <pc:docMk/>
            <pc:sldMk cId="3649764280" sldId="279"/>
            <ac:cxnSpMk id="38" creationId="{8AACF8AC-C0EC-4905-AA1A-ADCC8A235ACF}"/>
          </ac:cxnSpMkLst>
        </pc:cxnChg>
        <pc:cxnChg chg="mod">
          <ac:chgData name="Vijay Kandiah" userId="a05763b0-42c3-463e-b623-7d0afddc9b3e" providerId="ADAL" clId="{F28F8F38-3670-4BFC-AEFF-80F9FC955E14}" dt="2021-05-05T03:30:46.913" v="3997" actId="478"/>
          <ac:cxnSpMkLst>
            <pc:docMk/>
            <pc:sldMk cId="3649764280" sldId="279"/>
            <ac:cxnSpMk id="40" creationId="{4CE8792A-9158-4A3A-8233-DFDBFE231D1F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56" creationId="{667DD8D6-DF0E-4A3E-9A59-B3910321F5A1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57" creationId="{8204D6BA-A8CA-44AE-BDA4-60E77A8C3C50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58" creationId="{2B16DE8E-B873-4946-858B-D55121C290E9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59" creationId="{625DC72D-E77F-4ED9-946E-0EA6F75DCFAB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60" creationId="{36227268-CE4B-4F92-815B-AA446189D5A2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61" creationId="{460EB5CB-3FC0-430B-A9F4-540283E1B901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62" creationId="{ACE0429C-9DCB-4D61-8D7C-983847FF191E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63" creationId="{B6D3BAD9-AAC2-4F08-9A98-8680FA309321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64" creationId="{C570D7DF-54C5-4337-9022-879DB3BD32F4}"/>
          </ac:cxnSpMkLst>
        </pc:cxnChg>
        <pc:cxnChg chg="mod">
          <ac:chgData name="Vijay Kandiah" userId="a05763b0-42c3-463e-b623-7d0afddc9b3e" providerId="ADAL" clId="{F28F8F38-3670-4BFC-AEFF-80F9FC955E14}" dt="2021-05-05T03:30:51.826" v="3999"/>
          <ac:cxnSpMkLst>
            <pc:docMk/>
            <pc:sldMk cId="3649764280" sldId="279"/>
            <ac:cxnSpMk id="76" creationId="{5046DFDD-AF37-467B-8D63-76030395F1D4}"/>
          </ac:cxnSpMkLst>
        </pc:cxnChg>
      </pc:sldChg>
      <pc:sldChg chg="addSp modSp add del mod">
        <pc:chgData name="Vijay Kandiah" userId="a05763b0-42c3-463e-b623-7d0afddc9b3e" providerId="ADAL" clId="{F28F8F38-3670-4BFC-AEFF-80F9FC955E14}" dt="2021-05-05T03:37:12.171" v="4039" actId="47"/>
        <pc:sldMkLst>
          <pc:docMk/>
          <pc:sldMk cId="2564331333" sldId="280"/>
        </pc:sldMkLst>
        <pc:spChg chg="add mod">
          <ac:chgData name="Vijay Kandiah" userId="a05763b0-42c3-463e-b623-7d0afddc9b3e" providerId="ADAL" clId="{F28F8F38-3670-4BFC-AEFF-80F9FC955E14}" dt="2021-05-05T03:37:01.791" v="4038" actId="14100"/>
          <ac:spMkLst>
            <pc:docMk/>
            <pc:sldMk cId="2564331333" sldId="280"/>
            <ac:spMk id="3" creationId="{FFD88766-FD4B-4732-A9B8-C4F18ACF973D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12:20.832" v="13053"/>
        <pc:sldMkLst>
          <pc:docMk/>
          <pc:sldMk cId="3789578909" sldId="280"/>
        </pc:sldMkLst>
        <pc:spChg chg="del">
          <ac:chgData name="Vijay Kandiah" userId="a05763b0-42c3-463e-b623-7d0afddc9b3e" providerId="ADAL" clId="{F28F8F38-3670-4BFC-AEFF-80F9FC955E14}" dt="2021-05-06T03:12:19.140" v="13051" actId="478"/>
          <ac:spMkLst>
            <pc:docMk/>
            <pc:sldMk cId="3789578909" sldId="280"/>
            <ac:spMk id="2" creationId="{00000000-0000-0000-0000-000000000000}"/>
          </ac:spMkLst>
        </pc:spChg>
        <pc:spChg chg="add mod">
          <ac:chgData name="Vijay Kandiah" userId="a05763b0-42c3-463e-b623-7d0afddc9b3e" providerId="ADAL" clId="{F28F8F38-3670-4BFC-AEFF-80F9FC955E14}" dt="2021-05-05T03:46:29.871" v="4058" actId="2085"/>
          <ac:spMkLst>
            <pc:docMk/>
            <pc:sldMk cId="3789578909" sldId="280"/>
            <ac:spMk id="3" creationId="{E37DA9A0-EE02-4784-9634-4BC7980DF2B9}"/>
          </ac:spMkLst>
        </pc:spChg>
        <pc:spChg chg="add del mod">
          <ac:chgData name="Vijay Kandiah" userId="a05763b0-42c3-463e-b623-7d0afddc9b3e" providerId="ADAL" clId="{F28F8F38-3670-4BFC-AEFF-80F9FC955E14}" dt="2021-05-06T03:12:20.488" v="13052" actId="478"/>
          <ac:spMkLst>
            <pc:docMk/>
            <pc:sldMk cId="3789578909" sldId="280"/>
            <ac:spMk id="6" creationId="{74C13D22-7275-45F0-B4D4-05F0E14C29F2}"/>
          </ac:spMkLst>
        </pc:spChg>
        <pc:spChg chg="add mod">
          <ac:chgData name="Vijay Kandiah" userId="a05763b0-42c3-463e-b623-7d0afddc9b3e" providerId="ADAL" clId="{F28F8F38-3670-4BFC-AEFF-80F9FC955E14}" dt="2021-05-06T03:12:20.832" v="13053"/>
          <ac:spMkLst>
            <pc:docMk/>
            <pc:sldMk cId="3789578909" sldId="280"/>
            <ac:spMk id="21" creationId="{DC6E0832-3B87-4BA1-9700-4EBE95EF5A3A}"/>
          </ac:spMkLst>
        </pc:spChg>
        <pc:spChg chg="del">
          <ac:chgData name="Vijay Kandiah" userId="a05763b0-42c3-463e-b623-7d0afddc9b3e" providerId="ADAL" clId="{F28F8F38-3670-4BFC-AEFF-80F9FC955E14}" dt="2021-05-05T03:45:50.003" v="4045" actId="478"/>
          <ac:spMkLst>
            <pc:docMk/>
            <pc:sldMk cId="3789578909" sldId="280"/>
            <ac:spMk id="66" creationId="{24FA1798-C4AE-4A9E-94D2-3BAF19256593}"/>
          </ac:spMkLst>
        </pc:spChg>
        <pc:spChg chg="del">
          <ac:chgData name="Vijay Kandiah" userId="a05763b0-42c3-463e-b623-7d0afddc9b3e" providerId="ADAL" clId="{F28F8F38-3670-4BFC-AEFF-80F9FC955E14}" dt="2021-05-05T03:46:06.545" v="4050" actId="478"/>
          <ac:spMkLst>
            <pc:docMk/>
            <pc:sldMk cId="3789578909" sldId="280"/>
            <ac:spMk id="67" creationId="{0333CE30-14AE-4D21-A893-904F4B5D6233}"/>
          </ac:spMkLst>
        </pc:spChg>
        <pc:spChg chg="del">
          <ac:chgData name="Vijay Kandiah" userId="a05763b0-42c3-463e-b623-7d0afddc9b3e" providerId="ADAL" clId="{F28F8F38-3670-4BFC-AEFF-80F9FC955E14}" dt="2021-05-05T03:45:48.534" v="4044" actId="478"/>
          <ac:spMkLst>
            <pc:docMk/>
            <pc:sldMk cId="3789578909" sldId="280"/>
            <ac:spMk id="68" creationId="{0DC5C920-E3EC-4FD5-803E-D891D16ADC47}"/>
          </ac:spMkLst>
        </pc:spChg>
        <pc:spChg chg="del">
          <ac:chgData name="Vijay Kandiah" userId="a05763b0-42c3-463e-b623-7d0afddc9b3e" providerId="ADAL" clId="{F28F8F38-3670-4BFC-AEFF-80F9FC955E14}" dt="2021-05-05T03:46:07.954" v="4051" actId="478"/>
          <ac:spMkLst>
            <pc:docMk/>
            <pc:sldMk cId="3789578909" sldId="280"/>
            <ac:spMk id="69" creationId="{9B9C8FAA-D0D3-4088-902A-635E06F4D425}"/>
          </ac:spMkLst>
        </pc:spChg>
        <pc:spChg chg="del">
          <ac:chgData name="Vijay Kandiah" userId="a05763b0-42c3-463e-b623-7d0afddc9b3e" providerId="ADAL" clId="{F28F8F38-3670-4BFC-AEFF-80F9FC955E14}" dt="2021-05-05T03:46:13.343" v="4054" actId="478"/>
          <ac:spMkLst>
            <pc:docMk/>
            <pc:sldMk cId="3789578909" sldId="280"/>
            <ac:spMk id="70" creationId="{932C6F46-6BB0-49B0-AB22-E3DED852CDCE}"/>
          </ac:spMkLst>
        </pc:spChg>
        <pc:spChg chg="del">
          <ac:chgData name="Vijay Kandiah" userId="a05763b0-42c3-463e-b623-7d0afddc9b3e" providerId="ADAL" clId="{F28F8F38-3670-4BFC-AEFF-80F9FC955E14}" dt="2021-05-05T03:46:14.586" v="4055" actId="478"/>
          <ac:spMkLst>
            <pc:docMk/>
            <pc:sldMk cId="3789578909" sldId="280"/>
            <ac:spMk id="71" creationId="{BDD539DB-ECC0-4403-885A-3192FB353E58}"/>
          </ac:spMkLst>
        </pc:spChg>
        <pc:cxnChg chg="del">
          <ac:chgData name="Vijay Kandiah" userId="a05763b0-42c3-463e-b623-7d0afddc9b3e" providerId="ADAL" clId="{F28F8F38-3670-4BFC-AEFF-80F9FC955E14}" dt="2021-05-05T03:45:52.461" v="4046" actId="478"/>
          <ac:cxnSpMkLst>
            <pc:docMk/>
            <pc:sldMk cId="3789578909" sldId="280"/>
            <ac:cxnSpMk id="58" creationId="{2B16DE8E-B873-4946-858B-D55121C290E9}"/>
          </ac:cxnSpMkLst>
        </pc:cxnChg>
        <pc:cxnChg chg="del">
          <ac:chgData name="Vijay Kandiah" userId="a05763b0-42c3-463e-b623-7d0afddc9b3e" providerId="ADAL" clId="{F28F8F38-3670-4BFC-AEFF-80F9FC955E14}" dt="2021-05-05T03:45:58.647" v="4047" actId="478"/>
          <ac:cxnSpMkLst>
            <pc:docMk/>
            <pc:sldMk cId="3789578909" sldId="280"/>
            <ac:cxnSpMk id="59" creationId="{625DC72D-E77F-4ED9-946E-0EA6F75DCFAB}"/>
          </ac:cxnSpMkLst>
        </pc:cxnChg>
        <pc:cxnChg chg="del">
          <ac:chgData name="Vijay Kandiah" userId="a05763b0-42c3-463e-b623-7d0afddc9b3e" providerId="ADAL" clId="{F28F8F38-3670-4BFC-AEFF-80F9FC955E14}" dt="2021-05-05T03:46:03.341" v="4048" actId="478"/>
          <ac:cxnSpMkLst>
            <pc:docMk/>
            <pc:sldMk cId="3789578909" sldId="280"/>
            <ac:cxnSpMk id="60" creationId="{36227268-CE4B-4F92-815B-AA446189D5A2}"/>
          </ac:cxnSpMkLst>
        </pc:cxnChg>
        <pc:cxnChg chg="del">
          <ac:chgData name="Vijay Kandiah" userId="a05763b0-42c3-463e-b623-7d0afddc9b3e" providerId="ADAL" clId="{F28F8F38-3670-4BFC-AEFF-80F9FC955E14}" dt="2021-05-05T03:46:05.356" v="4049" actId="478"/>
          <ac:cxnSpMkLst>
            <pc:docMk/>
            <pc:sldMk cId="3789578909" sldId="280"/>
            <ac:cxnSpMk id="61" creationId="{460EB5CB-3FC0-430B-A9F4-540283E1B901}"/>
          </ac:cxnSpMkLst>
        </pc:cxnChg>
        <pc:cxnChg chg="del">
          <ac:chgData name="Vijay Kandiah" userId="a05763b0-42c3-463e-b623-7d0afddc9b3e" providerId="ADAL" clId="{F28F8F38-3670-4BFC-AEFF-80F9FC955E14}" dt="2021-05-05T03:46:09.931" v="4052" actId="478"/>
          <ac:cxnSpMkLst>
            <pc:docMk/>
            <pc:sldMk cId="3789578909" sldId="280"/>
            <ac:cxnSpMk id="63" creationId="{B6D3BAD9-AAC2-4F08-9A98-8680FA309321}"/>
          </ac:cxnSpMkLst>
        </pc:cxnChg>
        <pc:cxnChg chg="del">
          <ac:chgData name="Vijay Kandiah" userId="a05763b0-42c3-463e-b623-7d0afddc9b3e" providerId="ADAL" clId="{F28F8F38-3670-4BFC-AEFF-80F9FC955E14}" dt="2021-05-05T03:46:11.643" v="4053" actId="478"/>
          <ac:cxnSpMkLst>
            <pc:docMk/>
            <pc:sldMk cId="3789578909" sldId="280"/>
            <ac:cxnSpMk id="64" creationId="{C570D7DF-54C5-4337-9022-879DB3BD32F4}"/>
          </ac:cxnSpMkLst>
        </pc:cxnChg>
      </pc:sldChg>
      <pc:sldChg chg="addSp delSp modSp add del mod">
        <pc:chgData name="Vijay Kandiah" userId="a05763b0-42c3-463e-b623-7d0afddc9b3e" providerId="ADAL" clId="{F28F8F38-3670-4BFC-AEFF-80F9FC955E14}" dt="2021-05-05T04:20:40.917" v="4834" actId="47"/>
        <pc:sldMkLst>
          <pc:docMk/>
          <pc:sldMk cId="876827484" sldId="281"/>
        </pc:sldMkLst>
        <pc:spChg chg="mod">
          <ac:chgData name="Vijay Kandiah" userId="a05763b0-42c3-463e-b623-7d0afddc9b3e" providerId="ADAL" clId="{F28F8F38-3670-4BFC-AEFF-80F9FC955E14}" dt="2021-05-05T03:48:23.791" v="4098" actId="20577"/>
          <ac:spMkLst>
            <pc:docMk/>
            <pc:sldMk cId="876827484" sldId="281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5T04:12:43.383" v="4415" actId="14100"/>
          <ac:spMkLst>
            <pc:docMk/>
            <pc:sldMk cId="876827484" sldId="281"/>
            <ac:spMk id="3" creationId="{C5128611-DCC3-426B-A1B4-D63FE10CCF21}"/>
          </ac:spMkLst>
        </pc:spChg>
        <pc:spChg chg="add mod">
          <ac:chgData name="Vijay Kandiah" userId="a05763b0-42c3-463e-b623-7d0afddc9b3e" providerId="ADAL" clId="{F28F8F38-3670-4BFC-AEFF-80F9FC955E14}" dt="2021-05-05T04:13:38.905" v="4452" actId="1038"/>
          <ac:spMkLst>
            <pc:docMk/>
            <pc:sldMk cId="876827484" sldId="281"/>
            <ac:spMk id="6" creationId="{63879857-1C67-48AA-AAF7-CD8BB9969D97}"/>
          </ac:spMkLst>
        </pc:spChg>
        <pc:spChg chg="del">
          <ac:chgData name="Vijay Kandiah" userId="a05763b0-42c3-463e-b623-7d0afddc9b3e" providerId="ADAL" clId="{F28F8F38-3670-4BFC-AEFF-80F9FC955E14}" dt="2021-05-05T03:48:29.032" v="4100" actId="478"/>
          <ac:spMkLst>
            <pc:docMk/>
            <pc:sldMk cId="876827484" sldId="281"/>
            <ac:spMk id="31" creationId="{52B67EA8-F55E-43E5-90BF-F8CCD4D1E5DE}"/>
          </ac:spMkLst>
        </pc:spChg>
        <pc:spChg chg="del">
          <ac:chgData name="Vijay Kandiah" userId="a05763b0-42c3-463e-b623-7d0afddc9b3e" providerId="ADAL" clId="{F28F8F38-3670-4BFC-AEFF-80F9FC955E14}" dt="2021-05-05T03:48:27.238" v="4099" actId="478"/>
          <ac:spMkLst>
            <pc:docMk/>
            <pc:sldMk cId="876827484" sldId="281"/>
            <ac:spMk id="53" creationId="{722DE39D-4857-428D-A386-D03474BE33AE}"/>
          </ac:spMkLst>
        </pc:spChg>
        <pc:graphicFrameChg chg="add mod">
          <ac:chgData name="Vijay Kandiah" userId="a05763b0-42c3-463e-b623-7d0afddc9b3e" providerId="ADAL" clId="{F28F8F38-3670-4BFC-AEFF-80F9FC955E14}" dt="2021-05-05T04:14:05.058" v="4455" actId="403"/>
          <ac:graphicFrameMkLst>
            <pc:docMk/>
            <pc:sldMk cId="876827484" sldId="281"/>
            <ac:graphicFrameMk id="5" creationId="{C9F49059-7D02-4ECD-9372-8847577F7052}"/>
          </ac:graphicFrameMkLst>
        </pc:graphicFrameChg>
      </pc:sldChg>
      <pc:sldChg chg="modSp add del mod">
        <pc:chgData name="Vijay Kandiah" userId="a05763b0-42c3-463e-b623-7d0afddc9b3e" providerId="ADAL" clId="{F28F8F38-3670-4BFC-AEFF-80F9FC955E14}" dt="2021-05-05T04:10:25.164" v="4240" actId="47"/>
        <pc:sldMkLst>
          <pc:docMk/>
          <pc:sldMk cId="214936959" sldId="282"/>
        </pc:sldMkLst>
        <pc:graphicFrameChg chg="mod">
          <ac:chgData name="Vijay Kandiah" userId="a05763b0-42c3-463e-b623-7d0afddc9b3e" providerId="ADAL" clId="{F28F8F38-3670-4BFC-AEFF-80F9FC955E14}" dt="2021-05-05T04:09:15.192" v="4223"/>
          <ac:graphicFrameMkLst>
            <pc:docMk/>
            <pc:sldMk cId="214936959" sldId="282"/>
            <ac:graphicFrameMk id="5" creationId="{C9F49059-7D02-4ECD-9372-8847577F7052}"/>
          </ac:graphicFrameMkLst>
        </pc:graphicFrameChg>
      </pc:sldChg>
      <pc:sldChg chg="addSp modSp add del mod">
        <pc:chgData name="Vijay Kandiah" userId="a05763b0-42c3-463e-b623-7d0afddc9b3e" providerId="ADAL" clId="{F28F8F38-3670-4BFC-AEFF-80F9FC955E14}" dt="2021-05-05T04:20:39.409" v="4833" actId="47"/>
        <pc:sldMkLst>
          <pc:docMk/>
          <pc:sldMk cId="618911728" sldId="283"/>
        </pc:sldMkLst>
        <pc:spChg chg="mod">
          <ac:chgData name="Vijay Kandiah" userId="a05763b0-42c3-463e-b623-7d0afddc9b3e" providerId="ADAL" clId="{F28F8F38-3670-4BFC-AEFF-80F9FC955E14}" dt="2021-05-05T04:14:37.658" v="4479" actId="1038"/>
          <ac:spMkLst>
            <pc:docMk/>
            <pc:sldMk cId="618911728" sldId="283"/>
            <ac:spMk id="6" creationId="{63879857-1C67-48AA-AAF7-CD8BB9969D97}"/>
          </ac:spMkLst>
        </pc:spChg>
        <pc:spChg chg="add mod">
          <ac:chgData name="Vijay Kandiah" userId="a05763b0-42c3-463e-b623-7d0afddc9b3e" providerId="ADAL" clId="{F28F8F38-3670-4BFC-AEFF-80F9FC955E14}" dt="2021-05-05T04:16:19.350" v="4526" actId="1037"/>
          <ac:spMkLst>
            <pc:docMk/>
            <pc:sldMk cId="618911728" sldId="283"/>
            <ac:spMk id="7" creationId="{A725D9F2-B275-44DF-A04E-85212E90BB90}"/>
          </ac:spMkLst>
        </pc:spChg>
        <pc:graphicFrameChg chg="mod">
          <ac:chgData name="Vijay Kandiah" userId="a05763b0-42c3-463e-b623-7d0afddc9b3e" providerId="ADAL" clId="{F28F8F38-3670-4BFC-AEFF-80F9FC955E14}" dt="2021-05-05T04:13:53.882" v="4453" actId="403"/>
          <ac:graphicFrameMkLst>
            <pc:docMk/>
            <pc:sldMk cId="618911728" sldId="283"/>
            <ac:graphicFrameMk id="5" creationId="{C9F49059-7D02-4ECD-9372-8847577F7052}"/>
          </ac:graphicFrameMkLst>
        </pc:graphicFrameChg>
      </pc:sldChg>
      <pc:sldChg chg="addSp delSp modSp add mod">
        <pc:chgData name="Vijay Kandiah" userId="a05763b0-42c3-463e-b623-7d0afddc9b3e" providerId="ADAL" clId="{F28F8F38-3670-4BFC-AEFF-80F9FC955E14}" dt="2021-05-06T03:17:28.608" v="13113"/>
        <pc:sldMkLst>
          <pc:docMk/>
          <pc:sldMk cId="3197198855" sldId="284"/>
        </pc:sldMkLst>
        <pc:spChg chg="del">
          <ac:chgData name="Vijay Kandiah" userId="a05763b0-42c3-463e-b623-7d0afddc9b3e" providerId="ADAL" clId="{F28F8F38-3670-4BFC-AEFF-80F9FC955E14}" dt="2021-05-06T03:17:26.955" v="13111" actId="478"/>
          <ac:spMkLst>
            <pc:docMk/>
            <pc:sldMk cId="3197198855" sldId="284"/>
            <ac:spMk id="2" creationId="{00000000-0000-0000-0000-000000000000}"/>
          </ac:spMkLst>
        </pc:spChg>
        <pc:spChg chg="add del">
          <ac:chgData name="Vijay Kandiah" userId="a05763b0-42c3-463e-b623-7d0afddc9b3e" providerId="ADAL" clId="{F28F8F38-3670-4BFC-AEFF-80F9FC955E14}" dt="2021-05-05T04:19:39.737" v="4746" actId="478"/>
          <ac:spMkLst>
            <pc:docMk/>
            <pc:sldMk cId="3197198855" sldId="284"/>
            <ac:spMk id="6" creationId="{63879857-1C67-48AA-AAF7-CD8BB9969D97}"/>
          </ac:spMkLst>
        </pc:spChg>
        <pc:spChg chg="add del mod">
          <ac:chgData name="Vijay Kandiah" userId="a05763b0-42c3-463e-b623-7d0afddc9b3e" providerId="ADAL" clId="{F28F8F38-3670-4BFC-AEFF-80F9FC955E14}" dt="2021-05-06T03:17:28.153" v="13112" actId="478"/>
          <ac:spMkLst>
            <pc:docMk/>
            <pc:sldMk cId="3197198855" sldId="284"/>
            <ac:spMk id="7" creationId="{8130EF93-A85B-403E-A1B5-34A3A05161AF}"/>
          </ac:spMkLst>
        </pc:spChg>
        <pc:spChg chg="add del mod">
          <ac:chgData name="Vijay Kandiah" userId="a05763b0-42c3-463e-b623-7d0afddc9b3e" providerId="ADAL" clId="{F28F8F38-3670-4BFC-AEFF-80F9FC955E14}" dt="2021-05-05T04:19:38.951" v="4745" actId="478"/>
          <ac:spMkLst>
            <pc:docMk/>
            <pc:sldMk cId="3197198855" sldId="284"/>
            <ac:spMk id="7" creationId="{A725D9F2-B275-44DF-A04E-85212E90BB90}"/>
          </ac:spMkLst>
        </pc:spChg>
        <pc:spChg chg="add mod">
          <ac:chgData name="Vijay Kandiah" userId="a05763b0-42c3-463e-b623-7d0afddc9b3e" providerId="ADAL" clId="{F28F8F38-3670-4BFC-AEFF-80F9FC955E14}" dt="2021-05-05T04:19:35.505" v="4744" actId="1035"/>
          <ac:spMkLst>
            <pc:docMk/>
            <pc:sldMk cId="3197198855" sldId="284"/>
            <ac:spMk id="8" creationId="{C169516C-6A96-4377-B707-2168FF04AA44}"/>
          </ac:spMkLst>
        </pc:spChg>
        <pc:spChg chg="add del mod">
          <ac:chgData name="Vijay Kandiah" userId="a05763b0-42c3-463e-b623-7d0afddc9b3e" providerId="ADAL" clId="{F28F8F38-3670-4BFC-AEFF-80F9FC955E14}" dt="2021-05-05T04:18:45.909" v="4695"/>
          <ac:spMkLst>
            <pc:docMk/>
            <pc:sldMk cId="3197198855" sldId="284"/>
            <ac:spMk id="9" creationId="{E738847F-B13E-4E2B-860A-81628A6EB7A3}"/>
          </ac:spMkLst>
        </pc:spChg>
        <pc:spChg chg="add mod">
          <ac:chgData name="Vijay Kandiah" userId="a05763b0-42c3-463e-b623-7d0afddc9b3e" providerId="ADAL" clId="{F28F8F38-3670-4BFC-AEFF-80F9FC955E14}" dt="2021-05-05T04:20:00.413" v="4777" actId="1038"/>
          <ac:spMkLst>
            <pc:docMk/>
            <pc:sldMk cId="3197198855" sldId="284"/>
            <ac:spMk id="10" creationId="{EAB0647D-699C-4ED0-B0C7-E9C4A52FC1E4}"/>
          </ac:spMkLst>
        </pc:spChg>
        <pc:spChg chg="add mod">
          <ac:chgData name="Vijay Kandiah" userId="a05763b0-42c3-463e-b623-7d0afddc9b3e" providerId="ADAL" clId="{F28F8F38-3670-4BFC-AEFF-80F9FC955E14}" dt="2021-05-05T04:20:27.308" v="4832" actId="1038"/>
          <ac:spMkLst>
            <pc:docMk/>
            <pc:sldMk cId="3197198855" sldId="284"/>
            <ac:spMk id="11" creationId="{B9882528-640D-4A25-9B7E-A83483DCFE30}"/>
          </ac:spMkLst>
        </pc:spChg>
        <pc:spChg chg="add mod">
          <ac:chgData name="Vijay Kandiah" userId="a05763b0-42c3-463e-b623-7d0afddc9b3e" providerId="ADAL" clId="{F28F8F38-3670-4BFC-AEFF-80F9FC955E14}" dt="2021-05-05T06:09:50.879" v="6018" actId="1037"/>
          <ac:spMkLst>
            <pc:docMk/>
            <pc:sldMk cId="3197198855" sldId="284"/>
            <ac:spMk id="12" creationId="{026E8F34-30EE-495E-92C2-FF5F3599F10D}"/>
          </ac:spMkLst>
        </pc:spChg>
        <pc:spChg chg="add del mod">
          <ac:chgData name="Vijay Kandiah" userId="a05763b0-42c3-463e-b623-7d0afddc9b3e" providerId="ADAL" clId="{F28F8F38-3670-4BFC-AEFF-80F9FC955E14}" dt="2021-05-06T03:14:20.040" v="13083"/>
          <ac:spMkLst>
            <pc:docMk/>
            <pc:sldMk cId="3197198855" sldId="284"/>
            <ac:spMk id="13" creationId="{883B9695-BF8F-4E75-840E-10A7CB8C07E0}"/>
          </ac:spMkLst>
        </pc:spChg>
        <pc:spChg chg="add mod">
          <ac:chgData name="Vijay Kandiah" userId="a05763b0-42c3-463e-b623-7d0afddc9b3e" providerId="ADAL" clId="{F28F8F38-3670-4BFC-AEFF-80F9FC955E14}" dt="2021-05-06T03:17:28.608" v="13113"/>
          <ac:spMkLst>
            <pc:docMk/>
            <pc:sldMk cId="3197198855" sldId="284"/>
            <ac:spMk id="14" creationId="{B558E161-E8CD-4973-89A5-27940DB30268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17:19.240" v="13108"/>
        <pc:sldMkLst>
          <pc:docMk/>
          <pc:sldMk cId="4047737557" sldId="285"/>
        </pc:sldMkLst>
        <pc:spChg chg="del">
          <ac:chgData name="Vijay Kandiah" userId="a05763b0-42c3-463e-b623-7d0afddc9b3e" providerId="ADAL" clId="{F28F8F38-3670-4BFC-AEFF-80F9FC955E14}" dt="2021-05-06T03:13:04.169" v="13068" actId="478"/>
          <ac:spMkLst>
            <pc:docMk/>
            <pc:sldMk cId="4047737557" sldId="285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3:04.774" v="13069" actId="478"/>
          <ac:spMkLst>
            <pc:docMk/>
            <pc:sldMk cId="4047737557" sldId="285"/>
            <ac:spMk id="6" creationId="{BD013DD9-F0C6-426E-99CF-1B72131FB495}"/>
          </ac:spMkLst>
        </pc:spChg>
        <pc:spChg chg="add mod">
          <ac:chgData name="Vijay Kandiah" userId="a05763b0-42c3-463e-b623-7d0afddc9b3e" providerId="ADAL" clId="{F28F8F38-3670-4BFC-AEFF-80F9FC955E14}" dt="2021-05-05T04:21:52.877" v="4848" actId="14100"/>
          <ac:spMkLst>
            <pc:docMk/>
            <pc:sldMk cId="4047737557" sldId="285"/>
            <ac:spMk id="7" creationId="{15733258-7093-465A-A699-E685A14D0197}"/>
          </ac:spMkLst>
        </pc:spChg>
        <pc:spChg chg="del">
          <ac:chgData name="Vijay Kandiah" userId="a05763b0-42c3-463e-b623-7d0afddc9b3e" providerId="ADAL" clId="{F28F8F38-3670-4BFC-AEFF-80F9FC955E14}" dt="2021-05-05T04:20:50.461" v="4837" actId="478"/>
          <ac:spMkLst>
            <pc:docMk/>
            <pc:sldMk cId="4047737557" sldId="285"/>
            <ac:spMk id="8" creationId="{C169516C-6A96-4377-B707-2168FF04AA44}"/>
          </ac:spMkLst>
        </pc:spChg>
        <pc:spChg chg="add mod">
          <ac:chgData name="Vijay Kandiah" userId="a05763b0-42c3-463e-b623-7d0afddc9b3e" providerId="ADAL" clId="{F28F8F38-3670-4BFC-AEFF-80F9FC955E14}" dt="2021-05-05T06:09:46.266" v="5993" actId="1038"/>
          <ac:spMkLst>
            <pc:docMk/>
            <pc:sldMk cId="4047737557" sldId="285"/>
            <ac:spMk id="9" creationId="{8E18F46E-DDC3-4122-A378-E32514A43D9B}"/>
          </ac:spMkLst>
        </pc:spChg>
        <pc:spChg chg="add del mod">
          <ac:chgData name="Vijay Kandiah" userId="a05763b0-42c3-463e-b623-7d0afddc9b3e" providerId="ADAL" clId="{F28F8F38-3670-4BFC-AEFF-80F9FC955E14}" dt="2021-05-06T03:17:18.666" v="13107" actId="478"/>
          <ac:spMkLst>
            <pc:docMk/>
            <pc:sldMk cId="4047737557" sldId="285"/>
            <ac:spMk id="13" creationId="{454DE4FB-A784-4023-8840-1DA0B5979F65}"/>
          </ac:spMkLst>
        </pc:spChg>
        <pc:spChg chg="add mod">
          <ac:chgData name="Vijay Kandiah" userId="a05763b0-42c3-463e-b623-7d0afddc9b3e" providerId="ADAL" clId="{F28F8F38-3670-4BFC-AEFF-80F9FC955E14}" dt="2021-05-06T03:17:19.240" v="13108"/>
          <ac:spMkLst>
            <pc:docMk/>
            <pc:sldMk cId="4047737557" sldId="285"/>
            <ac:spMk id="14" creationId="{DDA41BD5-CB68-474C-8F08-E717246DC7D0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16:55.559" v="13106" actId="14100"/>
        <pc:sldMkLst>
          <pc:docMk/>
          <pc:sldMk cId="1615666621" sldId="286"/>
        </pc:sldMkLst>
        <pc:spChg chg="del">
          <ac:chgData name="Vijay Kandiah" userId="a05763b0-42c3-463e-b623-7d0afddc9b3e" providerId="ADAL" clId="{F28F8F38-3670-4BFC-AEFF-80F9FC955E14}" dt="2021-05-06T03:12:58.489" v="13066" actId="478"/>
          <ac:spMkLst>
            <pc:docMk/>
            <pc:sldMk cId="1615666621" sldId="286"/>
            <ac:spMk id="2" creationId="{00000000-0000-0000-0000-000000000000}"/>
          </ac:spMkLst>
        </pc:spChg>
        <pc:spChg chg="add mod">
          <ac:chgData name="Vijay Kandiah" userId="a05763b0-42c3-463e-b623-7d0afddc9b3e" providerId="ADAL" clId="{F28F8F38-3670-4BFC-AEFF-80F9FC955E14}" dt="2021-05-05T04:21:46.770" v="4846" actId="2085"/>
          <ac:spMkLst>
            <pc:docMk/>
            <pc:sldMk cId="1615666621" sldId="286"/>
            <ac:spMk id="3" creationId="{A1A3A2EB-0F89-4D33-91A1-12B2552E30BA}"/>
          </ac:spMkLst>
        </pc:spChg>
        <pc:spChg chg="add del mod">
          <ac:chgData name="Vijay Kandiah" userId="a05763b0-42c3-463e-b623-7d0afddc9b3e" providerId="ADAL" clId="{F28F8F38-3670-4BFC-AEFF-80F9FC955E14}" dt="2021-05-06T03:12:59.152" v="13067" actId="478"/>
          <ac:spMkLst>
            <pc:docMk/>
            <pc:sldMk cId="1615666621" sldId="286"/>
            <ac:spMk id="7" creationId="{C46E0DAF-CA5E-4035-A5A0-902B6CE3FFDA}"/>
          </ac:spMkLst>
        </pc:spChg>
        <pc:spChg chg="del">
          <ac:chgData name="Vijay Kandiah" userId="a05763b0-42c3-463e-b623-7d0afddc9b3e" providerId="ADAL" clId="{F28F8F38-3670-4BFC-AEFF-80F9FC955E14}" dt="2021-05-05T04:20:54.107" v="4839" actId="478"/>
          <ac:spMkLst>
            <pc:docMk/>
            <pc:sldMk cId="1615666621" sldId="286"/>
            <ac:spMk id="8" creationId="{C169516C-6A96-4377-B707-2168FF04AA44}"/>
          </ac:spMkLst>
        </pc:spChg>
        <pc:spChg chg="add mod">
          <ac:chgData name="Vijay Kandiah" userId="a05763b0-42c3-463e-b623-7d0afddc9b3e" providerId="ADAL" clId="{F28F8F38-3670-4BFC-AEFF-80F9FC955E14}" dt="2021-05-05T06:09:38.974" v="5959" actId="1038"/>
          <ac:spMkLst>
            <pc:docMk/>
            <pc:sldMk cId="1615666621" sldId="286"/>
            <ac:spMk id="9" creationId="{5D7D5870-DD9F-4D6C-9958-C2E013A2AF77}"/>
          </ac:spMkLst>
        </pc:spChg>
        <pc:spChg chg="add del mod">
          <ac:chgData name="Vijay Kandiah" userId="a05763b0-42c3-463e-b623-7d0afddc9b3e" providerId="ADAL" clId="{F28F8F38-3670-4BFC-AEFF-80F9FC955E14}" dt="2021-05-06T03:16:17.384" v="13098" actId="478"/>
          <ac:spMkLst>
            <pc:docMk/>
            <pc:sldMk cId="1615666621" sldId="286"/>
            <ac:spMk id="10" creationId="{A17AE708-8BDC-44B9-98C0-4DF94861469F}"/>
          </ac:spMkLst>
        </pc:spChg>
        <pc:spChg chg="del">
          <ac:chgData name="Vijay Kandiah" userId="a05763b0-42c3-463e-b623-7d0afddc9b3e" providerId="ADAL" clId="{F28F8F38-3670-4BFC-AEFF-80F9FC955E14}" dt="2021-05-05T04:20:53.260" v="4838" actId="478"/>
          <ac:spMkLst>
            <pc:docMk/>
            <pc:sldMk cId="1615666621" sldId="286"/>
            <ac:spMk id="10" creationId="{EAB0647D-699C-4ED0-B0C7-E9C4A52FC1E4}"/>
          </ac:spMkLst>
        </pc:spChg>
        <pc:spChg chg="add del mod">
          <ac:chgData name="Vijay Kandiah" userId="a05763b0-42c3-463e-b623-7d0afddc9b3e" providerId="ADAL" clId="{F28F8F38-3670-4BFC-AEFF-80F9FC955E14}" dt="2021-05-06T03:16:27.105" v="13099" actId="478"/>
          <ac:spMkLst>
            <pc:docMk/>
            <pc:sldMk cId="1615666621" sldId="286"/>
            <ac:spMk id="12" creationId="{05CEA9EF-C62C-45DF-A785-1F3BFD60240C}"/>
          </ac:spMkLst>
        </pc:spChg>
        <pc:spChg chg="add mod">
          <ac:chgData name="Vijay Kandiah" userId="a05763b0-42c3-463e-b623-7d0afddc9b3e" providerId="ADAL" clId="{F28F8F38-3670-4BFC-AEFF-80F9FC955E14}" dt="2021-05-06T03:16:55.559" v="13106" actId="14100"/>
          <ac:spMkLst>
            <pc:docMk/>
            <pc:sldMk cId="1615666621" sldId="286"/>
            <ac:spMk id="13" creationId="{A2A428CF-0C98-48A6-BCD6-9947AB4973F4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10:49.242" v="13036" actId="478"/>
        <pc:sldMkLst>
          <pc:docMk/>
          <pc:sldMk cId="2797109349" sldId="287"/>
        </pc:sldMkLst>
        <pc:spChg chg="del mod">
          <ac:chgData name="Vijay Kandiah" userId="a05763b0-42c3-463e-b623-7d0afddc9b3e" providerId="ADAL" clId="{F28F8F38-3670-4BFC-AEFF-80F9FC955E14}" dt="2021-05-06T03:10:47.370" v="13035" actId="478"/>
          <ac:spMkLst>
            <pc:docMk/>
            <pc:sldMk cId="2797109349" sldId="287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5:30:32.012" v="5880" actId="20577"/>
          <ac:spMkLst>
            <pc:docMk/>
            <pc:sldMk cId="2797109349" sldId="287"/>
            <ac:spMk id="4" creationId="{D9532F0F-3E2C-4453-9EBA-4A127AABEFC9}"/>
          </ac:spMkLst>
        </pc:spChg>
        <pc:spChg chg="add mod">
          <ac:chgData name="Vijay Kandiah" userId="a05763b0-42c3-463e-b623-7d0afddc9b3e" providerId="ADAL" clId="{F28F8F38-3670-4BFC-AEFF-80F9FC955E14}" dt="2021-05-06T03:10:42.458" v="13034"/>
          <ac:spMkLst>
            <pc:docMk/>
            <pc:sldMk cId="2797109349" sldId="287"/>
            <ac:spMk id="5" creationId="{2ABE5324-8771-464B-AC30-5D85ACF82A8E}"/>
          </ac:spMkLst>
        </pc:spChg>
        <pc:spChg chg="add del mod">
          <ac:chgData name="Vijay Kandiah" userId="a05763b0-42c3-463e-b623-7d0afddc9b3e" providerId="ADAL" clId="{F28F8F38-3670-4BFC-AEFF-80F9FC955E14}" dt="2021-05-06T03:10:49.242" v="13036" actId="478"/>
          <ac:spMkLst>
            <pc:docMk/>
            <pc:sldMk cId="2797109349" sldId="287"/>
            <ac:spMk id="7" creationId="{C64C5C52-6C8A-4CB6-A628-1CEAE0185311}"/>
          </ac:spMkLst>
        </pc:spChg>
        <pc:graphicFrameChg chg="add del mod">
          <ac:chgData name="Vijay Kandiah" userId="a05763b0-42c3-463e-b623-7d0afddc9b3e" providerId="ADAL" clId="{F28F8F38-3670-4BFC-AEFF-80F9FC955E14}" dt="2021-05-05T06:16:08.921" v="6363"/>
          <ac:graphicFrameMkLst>
            <pc:docMk/>
            <pc:sldMk cId="2797109349" sldId="287"/>
            <ac:graphicFrameMk id="5" creationId="{35BCF97A-DC03-45FF-82F3-C032A5EE1302}"/>
          </ac:graphicFrameMkLst>
        </pc:graphicFrameChg>
      </pc:sldChg>
      <pc:sldChg chg="addSp modSp add del mod">
        <pc:chgData name="Vijay Kandiah" userId="a05763b0-42c3-463e-b623-7d0afddc9b3e" providerId="ADAL" clId="{F28F8F38-3670-4BFC-AEFF-80F9FC955E14}" dt="2021-05-05T06:19:30.583" v="6564" actId="47"/>
        <pc:sldMkLst>
          <pc:docMk/>
          <pc:sldMk cId="796297400" sldId="288"/>
        </pc:sldMkLst>
        <pc:spChg chg="mod">
          <ac:chgData name="Vijay Kandiah" userId="a05763b0-42c3-463e-b623-7d0afddc9b3e" providerId="ADAL" clId="{F28F8F38-3670-4BFC-AEFF-80F9FC955E14}" dt="2021-05-05T06:12:23.556" v="6150" actId="20577"/>
          <ac:spMkLst>
            <pc:docMk/>
            <pc:sldMk cId="796297400" sldId="288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6:16:55.295" v="6468" actId="20577"/>
          <ac:spMkLst>
            <pc:docMk/>
            <pc:sldMk cId="796297400" sldId="288"/>
            <ac:spMk id="4" creationId="{D9532F0F-3E2C-4453-9EBA-4A127AABEFC9}"/>
          </ac:spMkLst>
        </pc:spChg>
        <pc:graphicFrameChg chg="add mod">
          <ac:chgData name="Vijay Kandiah" userId="a05763b0-42c3-463e-b623-7d0afddc9b3e" providerId="ADAL" clId="{F28F8F38-3670-4BFC-AEFF-80F9FC955E14}" dt="2021-05-05T06:16:39.542" v="6448" actId="1076"/>
          <ac:graphicFrameMkLst>
            <pc:docMk/>
            <pc:sldMk cId="796297400" sldId="288"/>
            <ac:graphicFrameMk id="5" creationId="{8CC6316C-364F-47D3-AE61-D329FDE63280}"/>
          </ac:graphicFrameMkLst>
        </pc:graphicFrameChg>
      </pc:sldChg>
      <pc:sldChg chg="modSp add del mod">
        <pc:chgData name="Vijay Kandiah" userId="a05763b0-42c3-463e-b623-7d0afddc9b3e" providerId="ADAL" clId="{F28F8F38-3670-4BFC-AEFF-80F9FC955E14}" dt="2021-05-05T06:10:55.993" v="6092" actId="47"/>
        <pc:sldMkLst>
          <pc:docMk/>
          <pc:sldMk cId="2127720938" sldId="288"/>
        </pc:sldMkLst>
        <pc:spChg chg="mod">
          <ac:chgData name="Vijay Kandiah" userId="a05763b0-42c3-463e-b623-7d0afddc9b3e" providerId="ADAL" clId="{F28F8F38-3670-4BFC-AEFF-80F9FC955E14}" dt="2021-05-05T06:10:54.357" v="6091" actId="20577"/>
          <ac:spMkLst>
            <pc:docMk/>
            <pc:sldMk cId="2127720938" sldId="288"/>
            <ac:spMk id="2" creationId="{00000000-0000-0000-0000-000000000000}"/>
          </ac:spMkLst>
        </pc:spChg>
      </pc:sldChg>
      <pc:sldChg chg="add del">
        <pc:chgData name="Vijay Kandiah" userId="a05763b0-42c3-463e-b623-7d0afddc9b3e" providerId="ADAL" clId="{F28F8F38-3670-4BFC-AEFF-80F9FC955E14}" dt="2021-05-05T06:16:17.590" v="6365" actId="47"/>
        <pc:sldMkLst>
          <pc:docMk/>
          <pc:sldMk cId="1737098306" sldId="289"/>
        </pc:sldMkLst>
      </pc:sldChg>
      <pc:sldChg chg="add del mod">
        <pc:chgData name="Vijay Kandiah" userId="a05763b0-42c3-463e-b623-7d0afddc9b3e" providerId="ADAL" clId="{F28F8F38-3670-4BFC-AEFF-80F9FC955E14}" dt="2021-05-05T06:17:21.964" v="6471"/>
        <pc:sldMkLst>
          <pc:docMk/>
          <pc:sldMk cId="2615512558" sldId="289"/>
        </pc:sldMkLst>
      </pc:sldChg>
      <pc:sldChg chg="modSp add del mod">
        <pc:chgData name="Vijay Kandiah" userId="a05763b0-42c3-463e-b623-7d0afddc9b3e" providerId="ADAL" clId="{F28F8F38-3670-4BFC-AEFF-80F9FC955E14}" dt="2021-05-05T06:20:25.849" v="6595" actId="47"/>
        <pc:sldMkLst>
          <pc:docMk/>
          <pc:sldMk cId="2984996260" sldId="289"/>
        </pc:sldMkLst>
        <pc:spChg chg="mod">
          <ac:chgData name="Vijay Kandiah" userId="a05763b0-42c3-463e-b623-7d0afddc9b3e" providerId="ADAL" clId="{F28F8F38-3670-4BFC-AEFF-80F9FC955E14}" dt="2021-05-05T06:19:19.275" v="6545" actId="20577"/>
          <ac:spMkLst>
            <pc:docMk/>
            <pc:sldMk cId="2984996260" sldId="289"/>
            <ac:spMk id="4" creationId="{D9532F0F-3E2C-4453-9EBA-4A127AABEFC9}"/>
          </ac:spMkLst>
        </pc:spChg>
        <pc:graphicFrameChg chg="mod">
          <ac:chgData name="Vijay Kandiah" userId="a05763b0-42c3-463e-b623-7d0afddc9b3e" providerId="ADAL" clId="{F28F8F38-3670-4BFC-AEFF-80F9FC955E14}" dt="2021-05-05T06:20:22.955" v="6593" actId="1035"/>
          <ac:graphicFrameMkLst>
            <pc:docMk/>
            <pc:sldMk cId="2984996260" sldId="289"/>
            <ac:graphicFrameMk id="5" creationId="{8CC6316C-364F-47D3-AE61-D329FDE63280}"/>
          </ac:graphicFrameMkLst>
        </pc:graphicFrameChg>
      </pc:sldChg>
      <pc:sldChg chg="add del mod">
        <pc:chgData name="Vijay Kandiah" userId="a05763b0-42c3-463e-b623-7d0afddc9b3e" providerId="ADAL" clId="{F28F8F38-3670-4BFC-AEFF-80F9FC955E14}" dt="2021-05-05T06:20:59.166" v="6600" actId="47"/>
        <pc:sldMkLst>
          <pc:docMk/>
          <pc:sldMk cId="1752530112" sldId="290"/>
        </pc:sldMkLst>
      </pc:sldChg>
      <pc:sldChg chg="addSp delSp modSp add del mod">
        <pc:chgData name="Vijay Kandiah" userId="a05763b0-42c3-463e-b623-7d0afddc9b3e" providerId="ADAL" clId="{F28F8F38-3670-4BFC-AEFF-80F9FC955E14}" dt="2021-05-06T03:18:03.763" v="13127"/>
        <pc:sldMkLst>
          <pc:docMk/>
          <pc:sldMk cId="1421009533" sldId="291"/>
        </pc:sldMkLst>
        <pc:spChg chg="del">
          <ac:chgData name="Vijay Kandiah" userId="a05763b0-42c3-463e-b623-7d0afddc9b3e" providerId="ADAL" clId="{F28F8F38-3670-4BFC-AEFF-80F9FC955E14}" dt="2021-05-06T03:17:38.836" v="13116" actId="478"/>
          <ac:spMkLst>
            <pc:docMk/>
            <pc:sldMk cId="1421009533" sldId="291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6:28:16.881" v="7024" actId="114"/>
          <ac:spMkLst>
            <pc:docMk/>
            <pc:sldMk cId="1421009533" sldId="291"/>
            <ac:spMk id="4" creationId="{D9532F0F-3E2C-4453-9EBA-4A127AABEFC9}"/>
          </ac:spMkLst>
        </pc:spChg>
        <pc:spChg chg="add mod">
          <ac:chgData name="Vijay Kandiah" userId="a05763b0-42c3-463e-b623-7d0afddc9b3e" providerId="ADAL" clId="{F28F8F38-3670-4BFC-AEFF-80F9FC955E14}" dt="2021-05-06T03:17:35.795" v="13115"/>
          <ac:spMkLst>
            <pc:docMk/>
            <pc:sldMk cId="1421009533" sldId="291"/>
            <ac:spMk id="6" creationId="{BE0D31A2-0684-48DA-BEF5-C4439D1D5F3C}"/>
          </ac:spMkLst>
        </pc:spChg>
        <pc:spChg chg="add del mod">
          <ac:chgData name="Vijay Kandiah" userId="a05763b0-42c3-463e-b623-7d0afddc9b3e" providerId="ADAL" clId="{F28F8F38-3670-4BFC-AEFF-80F9FC955E14}" dt="2021-05-06T03:17:40.425" v="13117" actId="478"/>
          <ac:spMkLst>
            <pc:docMk/>
            <pc:sldMk cId="1421009533" sldId="291"/>
            <ac:spMk id="7" creationId="{7CC41C60-403C-4A35-9EC2-7DFE4C283586}"/>
          </ac:spMkLst>
        </pc:spChg>
        <pc:spChg chg="add del mod">
          <ac:chgData name="Vijay Kandiah" userId="a05763b0-42c3-463e-b623-7d0afddc9b3e" providerId="ADAL" clId="{F28F8F38-3670-4BFC-AEFF-80F9FC955E14}" dt="2021-05-06T03:17:48.311" v="13119"/>
          <ac:spMkLst>
            <pc:docMk/>
            <pc:sldMk cId="1421009533" sldId="291"/>
            <ac:spMk id="9" creationId="{0FF192B3-41B7-4D19-904A-689385BD3483}"/>
          </ac:spMkLst>
        </pc:spChg>
        <pc:spChg chg="add del mod">
          <ac:chgData name="Vijay Kandiah" userId="a05763b0-42c3-463e-b623-7d0afddc9b3e" providerId="ADAL" clId="{F28F8F38-3670-4BFC-AEFF-80F9FC955E14}" dt="2021-05-06T03:18:03.763" v="13127"/>
          <ac:spMkLst>
            <pc:docMk/>
            <pc:sldMk cId="1421009533" sldId="291"/>
            <ac:spMk id="10" creationId="{22CC6AA8-0A01-43EE-BA58-750197041510}"/>
          </ac:spMkLst>
        </pc:spChg>
        <pc:spChg chg="add del mod">
          <ac:chgData name="Vijay Kandiah" userId="a05763b0-42c3-463e-b623-7d0afddc9b3e" providerId="ADAL" clId="{F28F8F38-3670-4BFC-AEFF-80F9FC955E14}" dt="2021-05-05T06:31:34.434" v="7140" actId="478"/>
          <ac:spMkLst>
            <pc:docMk/>
            <pc:sldMk cId="1421009533" sldId="291"/>
            <ac:spMk id="10" creationId="{9B4B8466-F8CA-4576-8FD4-1B10B397AC44}"/>
          </ac:spMkLst>
        </pc:spChg>
        <pc:spChg chg="add del mod">
          <ac:chgData name="Vijay Kandiah" userId="a05763b0-42c3-463e-b623-7d0afddc9b3e" providerId="ADAL" clId="{F28F8F38-3670-4BFC-AEFF-80F9FC955E14}" dt="2021-05-05T06:29:54.694" v="7069" actId="478"/>
          <ac:spMkLst>
            <pc:docMk/>
            <pc:sldMk cId="1421009533" sldId="291"/>
            <ac:spMk id="11" creationId="{B8514967-71FE-4688-A80F-D883B2592B36}"/>
          </ac:spMkLst>
        </pc:spChg>
        <pc:graphicFrameChg chg="add del">
          <ac:chgData name="Vijay Kandiah" userId="a05763b0-42c3-463e-b623-7d0afddc9b3e" providerId="ADAL" clId="{F28F8F38-3670-4BFC-AEFF-80F9FC955E14}" dt="2021-05-05T06:22:57.048" v="6754" actId="478"/>
          <ac:graphicFrameMkLst>
            <pc:docMk/>
            <pc:sldMk cId="1421009533" sldId="291"/>
            <ac:graphicFrameMk id="5" creationId="{8CC6316C-364F-47D3-AE61-D329FDE63280}"/>
          </ac:graphicFrameMkLst>
        </pc:graphicFrameChg>
        <pc:graphicFrameChg chg="add mod">
          <ac:chgData name="Vijay Kandiah" userId="a05763b0-42c3-463e-b623-7d0afddc9b3e" providerId="ADAL" clId="{F28F8F38-3670-4BFC-AEFF-80F9FC955E14}" dt="2021-05-05T06:21:30.045" v="6604"/>
          <ac:graphicFrameMkLst>
            <pc:docMk/>
            <pc:sldMk cId="1421009533" sldId="291"/>
            <ac:graphicFrameMk id="6" creationId="{2EFD4285-2511-404B-B311-607D23E474A8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6:22:21.090" v="6753" actId="478"/>
          <ac:graphicFrameMkLst>
            <pc:docMk/>
            <pc:sldMk cId="1421009533" sldId="291"/>
            <ac:graphicFrameMk id="7" creationId="{2EFD4285-2511-404B-B311-607D23E474A8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6:31:59.494" v="7159"/>
          <ac:graphicFrameMkLst>
            <pc:docMk/>
            <pc:sldMk cId="1421009533" sldId="291"/>
            <ac:graphicFrameMk id="8" creationId="{2EFD4285-2511-404B-B311-607D23E474A8}"/>
          </ac:graphicFrameMkLst>
        </pc:graphicFrameChg>
        <pc:graphicFrameChg chg="add mod">
          <ac:chgData name="Vijay Kandiah" userId="a05763b0-42c3-463e-b623-7d0afddc9b3e" providerId="ADAL" clId="{F28F8F38-3670-4BFC-AEFF-80F9FC955E14}" dt="2021-05-05T06:24:33.902" v="6822"/>
          <ac:graphicFrameMkLst>
            <pc:docMk/>
            <pc:sldMk cId="1421009533" sldId="291"/>
            <ac:graphicFrameMk id="9" creationId="{2EFD4285-2511-404B-B311-607D23E474A8}"/>
          </ac:graphicFrameMkLst>
        </pc:graphicFrameChg>
      </pc:sldChg>
      <pc:sldChg chg="add del mod">
        <pc:chgData name="Vijay Kandiah" userId="a05763b0-42c3-463e-b623-7d0afddc9b3e" providerId="ADAL" clId="{F28F8F38-3670-4BFC-AEFF-80F9FC955E14}" dt="2021-05-05T07:09:29.421" v="9162" actId="47"/>
        <pc:sldMkLst>
          <pc:docMk/>
          <pc:sldMk cId="4281045260" sldId="292"/>
        </pc:sldMkLst>
      </pc:sldChg>
      <pc:sldChg chg="addSp delSp modSp add mod">
        <pc:chgData name="Vijay Kandiah" userId="a05763b0-42c3-463e-b623-7d0afddc9b3e" providerId="ADAL" clId="{F28F8F38-3670-4BFC-AEFF-80F9FC955E14}" dt="2021-05-05T07:10:25.699" v="9181" actId="478"/>
        <pc:sldMkLst>
          <pc:docMk/>
          <pc:sldMk cId="2070529362" sldId="293"/>
        </pc:sldMkLst>
        <pc:spChg chg="mod">
          <ac:chgData name="Vijay Kandiah" userId="a05763b0-42c3-463e-b623-7d0afddc9b3e" providerId="ADAL" clId="{F28F8F38-3670-4BFC-AEFF-80F9FC955E14}" dt="2021-05-05T06:33:52.344" v="7229" actId="14100"/>
          <ac:spMkLst>
            <pc:docMk/>
            <pc:sldMk cId="2070529362" sldId="293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5T06:32:09.808" v="7161" actId="478"/>
          <ac:spMkLst>
            <pc:docMk/>
            <pc:sldMk cId="2070529362" sldId="293"/>
            <ac:spMk id="5" creationId="{0EB1DF55-3CA8-486D-ABDD-432991D332C5}"/>
          </ac:spMkLst>
        </pc:spChg>
        <pc:spChg chg="add del mod">
          <ac:chgData name="Vijay Kandiah" userId="a05763b0-42c3-463e-b623-7d0afddc9b3e" providerId="ADAL" clId="{F28F8F38-3670-4BFC-AEFF-80F9FC955E14}" dt="2021-05-05T06:32:09.245" v="7160" actId="478"/>
          <ac:spMkLst>
            <pc:docMk/>
            <pc:sldMk cId="2070529362" sldId="293"/>
            <ac:spMk id="6" creationId="{CE64B5EB-3023-4A3F-898C-23B9460CC953}"/>
          </ac:spMkLst>
        </pc:spChg>
        <pc:spChg chg="add mod">
          <ac:chgData name="Vijay Kandiah" userId="a05763b0-42c3-463e-b623-7d0afddc9b3e" providerId="ADAL" clId="{F28F8F38-3670-4BFC-AEFF-80F9FC955E14}" dt="2021-05-05T06:50:14.916" v="8199" actId="20577"/>
          <ac:spMkLst>
            <pc:docMk/>
            <pc:sldMk cId="2070529362" sldId="293"/>
            <ac:spMk id="9" creationId="{A414320A-6248-4200-9ACD-FC62DAE09668}"/>
          </ac:spMkLst>
        </pc:spChg>
        <pc:spChg chg="add del mod">
          <ac:chgData name="Vijay Kandiah" userId="a05763b0-42c3-463e-b623-7d0afddc9b3e" providerId="ADAL" clId="{F28F8F38-3670-4BFC-AEFF-80F9FC955E14}" dt="2021-05-05T07:10:25.699" v="9181" actId="478"/>
          <ac:spMkLst>
            <pc:docMk/>
            <pc:sldMk cId="2070529362" sldId="293"/>
            <ac:spMk id="14" creationId="{AF3CD1F3-D00E-4E5D-9439-9BD53F6F853F}"/>
          </ac:spMkLst>
        </pc:spChg>
        <pc:graphicFrameChg chg="mod">
          <ac:chgData name="Vijay Kandiah" userId="a05763b0-42c3-463e-b623-7d0afddc9b3e" providerId="ADAL" clId="{F28F8F38-3670-4BFC-AEFF-80F9FC955E14}" dt="2021-05-05T07:10:10.129" v="9163" actId="207"/>
          <ac:graphicFrameMkLst>
            <pc:docMk/>
            <pc:sldMk cId="2070529362" sldId="293"/>
            <ac:graphicFrameMk id="8" creationId="{2EFD4285-2511-404B-B311-607D23E474A8}"/>
          </ac:graphicFrameMkLst>
        </pc:graphicFrameChg>
        <pc:cxnChg chg="add mod">
          <ac:chgData name="Vijay Kandiah" userId="a05763b0-42c3-463e-b623-7d0afddc9b3e" providerId="ADAL" clId="{F28F8F38-3670-4BFC-AEFF-80F9FC955E14}" dt="2021-05-05T06:48:58.616" v="8104" actId="14100"/>
          <ac:cxnSpMkLst>
            <pc:docMk/>
            <pc:sldMk cId="2070529362" sldId="293"/>
            <ac:cxnSpMk id="7" creationId="{30CECC40-FBC9-4AF8-A440-D19039CC8894}"/>
          </ac:cxnSpMkLst>
        </pc:cxnChg>
        <pc:cxnChg chg="add mod">
          <ac:chgData name="Vijay Kandiah" userId="a05763b0-42c3-463e-b623-7d0afddc9b3e" providerId="ADAL" clId="{F28F8F38-3670-4BFC-AEFF-80F9FC955E14}" dt="2021-05-05T06:48:43.487" v="8102" actId="14100"/>
          <ac:cxnSpMkLst>
            <pc:docMk/>
            <pc:sldMk cId="2070529362" sldId="293"/>
            <ac:cxnSpMk id="10" creationId="{ADBE2FEE-00D5-4232-A176-30BB21F75BEE}"/>
          </ac:cxnSpMkLst>
        </pc:cxnChg>
      </pc:sldChg>
      <pc:sldChg chg="add del">
        <pc:chgData name="Vijay Kandiah" userId="a05763b0-42c3-463e-b623-7d0afddc9b3e" providerId="ADAL" clId="{F28F8F38-3670-4BFC-AEFF-80F9FC955E14}" dt="2021-05-05T06:26:30.686" v="6843"/>
        <pc:sldMkLst>
          <pc:docMk/>
          <pc:sldMk cId="2808727249" sldId="293"/>
        </pc:sldMkLst>
      </pc:sldChg>
      <pc:sldChg chg="addSp delSp modSp add mod">
        <pc:chgData name="Vijay Kandiah" userId="a05763b0-42c3-463e-b623-7d0afddc9b3e" providerId="ADAL" clId="{F28F8F38-3670-4BFC-AEFF-80F9FC955E14}" dt="2021-05-06T03:18:21.958" v="13133"/>
        <pc:sldMkLst>
          <pc:docMk/>
          <pc:sldMk cId="2171727670" sldId="294"/>
        </pc:sldMkLst>
        <pc:spChg chg="del">
          <ac:chgData name="Vijay Kandiah" userId="a05763b0-42c3-463e-b623-7d0afddc9b3e" providerId="ADAL" clId="{F28F8F38-3670-4BFC-AEFF-80F9FC955E14}" dt="2021-05-06T03:18:20.840" v="13131" actId="478"/>
          <ac:spMkLst>
            <pc:docMk/>
            <pc:sldMk cId="2171727670" sldId="294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6:42:16.670" v="7640" actId="20577"/>
          <ac:spMkLst>
            <pc:docMk/>
            <pc:sldMk cId="2171727670" sldId="294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18:21.528" v="13132" actId="478"/>
          <ac:spMkLst>
            <pc:docMk/>
            <pc:sldMk cId="2171727670" sldId="294"/>
            <ac:spMk id="5" creationId="{0D9A5528-4062-48ED-951F-D45026053321}"/>
          </ac:spMkLst>
        </pc:spChg>
        <pc:spChg chg="add del mod">
          <ac:chgData name="Vijay Kandiah" userId="a05763b0-42c3-463e-b623-7d0afddc9b3e" providerId="ADAL" clId="{F28F8F38-3670-4BFC-AEFF-80F9FC955E14}" dt="2021-05-05T06:51:18.263" v="8297" actId="478"/>
          <ac:spMkLst>
            <pc:docMk/>
            <pc:sldMk cId="2171727670" sldId="294"/>
            <ac:spMk id="6" creationId="{B4A9DDEF-8CCD-4ACC-B6DF-0B59096D6FEB}"/>
          </ac:spMkLst>
        </pc:spChg>
        <pc:spChg chg="add mod">
          <ac:chgData name="Vijay Kandiah" userId="a05763b0-42c3-463e-b623-7d0afddc9b3e" providerId="ADAL" clId="{F28F8F38-3670-4BFC-AEFF-80F9FC955E14}" dt="2021-05-06T03:18:21.958" v="13133"/>
          <ac:spMkLst>
            <pc:docMk/>
            <pc:sldMk cId="2171727670" sldId="294"/>
            <ac:spMk id="9" creationId="{5DF084D4-916C-4C0E-B4A8-5BB4739514F7}"/>
          </ac:spMkLst>
        </pc:spChg>
        <pc:graphicFrameChg chg="mod">
          <ac:chgData name="Vijay Kandiah" userId="a05763b0-42c3-463e-b623-7d0afddc9b3e" providerId="ADAL" clId="{F28F8F38-3670-4BFC-AEFF-80F9FC955E14}" dt="2021-05-05T07:10:34.990" v="9182" actId="207"/>
          <ac:graphicFrameMkLst>
            <pc:docMk/>
            <pc:sldMk cId="2171727670" sldId="294"/>
            <ac:graphicFrameMk id="8" creationId="{2EFD4285-2511-404B-B311-607D23E474A8}"/>
          </ac:graphicFrameMkLst>
        </pc:graphicFrameChg>
        <pc:cxnChg chg="add del mod">
          <ac:chgData name="Vijay Kandiah" userId="a05763b0-42c3-463e-b623-7d0afddc9b3e" providerId="ADAL" clId="{F28F8F38-3670-4BFC-AEFF-80F9FC955E14}" dt="2021-05-05T06:51:18.263" v="8297" actId="478"/>
          <ac:cxnSpMkLst>
            <pc:docMk/>
            <pc:sldMk cId="2171727670" sldId="294"/>
            <ac:cxnSpMk id="5" creationId="{65A0653F-A30E-4714-BFF8-05628A625F45}"/>
          </ac:cxnSpMkLst>
        </pc:cxnChg>
        <pc:cxnChg chg="add del mod">
          <ac:chgData name="Vijay Kandiah" userId="a05763b0-42c3-463e-b623-7d0afddc9b3e" providerId="ADAL" clId="{F28F8F38-3670-4BFC-AEFF-80F9FC955E14}" dt="2021-05-05T06:51:18.263" v="8297" actId="478"/>
          <ac:cxnSpMkLst>
            <pc:docMk/>
            <pc:sldMk cId="2171727670" sldId="294"/>
            <ac:cxnSpMk id="7" creationId="{DE360E06-BF01-450F-A9CE-DC5C2850B7BE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18:28.385" v="13136"/>
        <pc:sldMkLst>
          <pc:docMk/>
          <pc:sldMk cId="1589919966" sldId="295"/>
        </pc:sldMkLst>
        <pc:spChg chg="del">
          <ac:chgData name="Vijay Kandiah" userId="a05763b0-42c3-463e-b623-7d0afddc9b3e" providerId="ADAL" clId="{F28F8F38-3670-4BFC-AEFF-80F9FC955E14}" dt="2021-05-06T03:18:25.382" v="13134" actId="478"/>
          <ac:spMkLst>
            <pc:docMk/>
            <pc:sldMk cId="1589919966" sldId="295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7:20:44.326" v="9344" actId="20577"/>
          <ac:spMkLst>
            <pc:docMk/>
            <pc:sldMk cId="1589919966" sldId="295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18:27.946" v="13135" actId="478"/>
          <ac:spMkLst>
            <pc:docMk/>
            <pc:sldMk cId="1589919966" sldId="295"/>
            <ac:spMk id="7" creationId="{F0C5CFAB-6F5A-4B80-AD3B-16D8C77EE77C}"/>
          </ac:spMkLst>
        </pc:spChg>
        <pc:spChg chg="add mod">
          <ac:chgData name="Vijay Kandiah" userId="a05763b0-42c3-463e-b623-7d0afddc9b3e" providerId="ADAL" clId="{F28F8F38-3670-4BFC-AEFF-80F9FC955E14}" dt="2021-05-06T03:18:28.385" v="13136"/>
          <ac:spMkLst>
            <pc:docMk/>
            <pc:sldMk cId="1589919966" sldId="295"/>
            <ac:spMk id="9" creationId="{11894C4F-6BFC-4E38-9D88-271E984FB016}"/>
          </ac:spMkLst>
        </pc:spChg>
        <pc:graphicFrameChg chg="mod">
          <ac:chgData name="Vijay Kandiah" userId="a05763b0-42c3-463e-b623-7d0afddc9b3e" providerId="ADAL" clId="{F28F8F38-3670-4BFC-AEFF-80F9FC955E14}" dt="2021-05-05T07:10:42.169" v="9183" actId="207"/>
          <ac:graphicFrameMkLst>
            <pc:docMk/>
            <pc:sldMk cId="1589919966" sldId="295"/>
            <ac:graphicFrameMk id="8" creationId="{2EFD4285-2511-404B-B311-607D23E474A8}"/>
          </ac:graphicFrameMkLst>
        </pc:graphicFrameChg>
      </pc:sldChg>
      <pc:sldChg chg="add del">
        <pc:chgData name="Vijay Kandiah" userId="a05763b0-42c3-463e-b623-7d0afddc9b3e" providerId="ADAL" clId="{F28F8F38-3670-4BFC-AEFF-80F9FC955E14}" dt="2021-05-05T06:41:35.556" v="7631"/>
        <pc:sldMkLst>
          <pc:docMk/>
          <pc:sldMk cId="2529241051" sldId="295"/>
        </pc:sldMkLst>
      </pc:sldChg>
      <pc:sldChg chg="addSp delSp modSp add mod">
        <pc:chgData name="Vijay Kandiah" userId="a05763b0-42c3-463e-b623-7d0afddc9b3e" providerId="ADAL" clId="{F28F8F38-3670-4BFC-AEFF-80F9FC955E14}" dt="2021-05-06T03:18:32.996" v="13139"/>
        <pc:sldMkLst>
          <pc:docMk/>
          <pc:sldMk cId="2800611559" sldId="296"/>
        </pc:sldMkLst>
        <pc:spChg chg="del">
          <ac:chgData name="Vijay Kandiah" userId="a05763b0-42c3-463e-b623-7d0afddc9b3e" providerId="ADAL" clId="{F28F8F38-3670-4BFC-AEFF-80F9FC955E14}" dt="2021-05-06T03:18:31.468" v="13137" actId="478"/>
          <ac:spMkLst>
            <pc:docMk/>
            <pc:sldMk cId="2800611559" sldId="296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7:11:44.861" v="9206" actId="20577"/>
          <ac:spMkLst>
            <pc:docMk/>
            <pc:sldMk cId="2800611559" sldId="296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18:32.558" v="13138" actId="478"/>
          <ac:spMkLst>
            <pc:docMk/>
            <pc:sldMk cId="2800611559" sldId="296"/>
            <ac:spMk id="5" creationId="{A6A85F23-6BE8-4E20-A653-A9D09BF57BB9}"/>
          </ac:spMkLst>
        </pc:spChg>
        <pc:spChg chg="add mod">
          <ac:chgData name="Vijay Kandiah" userId="a05763b0-42c3-463e-b623-7d0afddc9b3e" providerId="ADAL" clId="{F28F8F38-3670-4BFC-AEFF-80F9FC955E14}" dt="2021-05-05T06:56:14.059" v="8458"/>
          <ac:spMkLst>
            <pc:docMk/>
            <pc:sldMk cId="2800611559" sldId="296"/>
            <ac:spMk id="6" creationId="{A1A62512-4B75-44FC-BE14-155E53E37F15}"/>
          </ac:spMkLst>
        </pc:spChg>
        <pc:spChg chg="add del mod">
          <ac:chgData name="Vijay Kandiah" userId="a05763b0-42c3-463e-b623-7d0afddc9b3e" providerId="ADAL" clId="{F28F8F38-3670-4BFC-AEFF-80F9FC955E14}" dt="2021-05-05T06:56:40.305" v="8527" actId="478"/>
          <ac:spMkLst>
            <pc:docMk/>
            <pc:sldMk cId="2800611559" sldId="296"/>
            <ac:spMk id="10" creationId="{A1A62512-4B75-44FC-BE14-155E53E37F15}"/>
          </ac:spMkLst>
        </pc:spChg>
        <pc:spChg chg="add mod">
          <ac:chgData name="Vijay Kandiah" userId="a05763b0-42c3-463e-b623-7d0afddc9b3e" providerId="ADAL" clId="{F28F8F38-3670-4BFC-AEFF-80F9FC955E14}" dt="2021-05-06T03:18:32.996" v="13139"/>
          <ac:spMkLst>
            <pc:docMk/>
            <pc:sldMk cId="2800611559" sldId="296"/>
            <ac:spMk id="11" creationId="{862B232D-FEE9-473D-B669-F7869EE67CFD}"/>
          </ac:spMkLst>
        </pc:spChg>
        <pc:spChg chg="add mod">
          <ac:chgData name="Vijay Kandiah" userId="a05763b0-42c3-463e-b623-7d0afddc9b3e" providerId="ADAL" clId="{F28F8F38-3670-4BFC-AEFF-80F9FC955E14}" dt="2021-05-05T06:58:26.027" v="8674" actId="20577"/>
          <ac:spMkLst>
            <pc:docMk/>
            <pc:sldMk cId="2800611559" sldId="296"/>
            <ac:spMk id="13" creationId="{352FBB5D-209A-4EBA-B8EC-08A9F0506B86}"/>
          </ac:spMkLst>
        </pc:spChg>
        <pc:graphicFrameChg chg="mod">
          <ac:chgData name="Vijay Kandiah" userId="a05763b0-42c3-463e-b623-7d0afddc9b3e" providerId="ADAL" clId="{F28F8F38-3670-4BFC-AEFF-80F9FC955E14}" dt="2021-05-05T07:10:47.318" v="9184" actId="207"/>
          <ac:graphicFrameMkLst>
            <pc:docMk/>
            <pc:sldMk cId="2800611559" sldId="296"/>
            <ac:graphicFrameMk id="8" creationId="{2EFD4285-2511-404B-B311-607D23E474A8}"/>
          </ac:graphicFrameMkLst>
        </pc:graphicFrameChg>
        <pc:cxnChg chg="add mod">
          <ac:chgData name="Vijay Kandiah" userId="a05763b0-42c3-463e-b623-7d0afddc9b3e" providerId="ADAL" clId="{F28F8F38-3670-4BFC-AEFF-80F9FC955E14}" dt="2021-05-05T06:56:14.059" v="8458"/>
          <ac:cxnSpMkLst>
            <pc:docMk/>
            <pc:sldMk cId="2800611559" sldId="296"/>
            <ac:cxnSpMk id="5" creationId="{44A0D4C7-61E3-4573-8A42-2F727D11B613}"/>
          </ac:cxnSpMkLst>
        </pc:cxnChg>
        <pc:cxnChg chg="add mod">
          <ac:chgData name="Vijay Kandiah" userId="a05763b0-42c3-463e-b623-7d0afddc9b3e" providerId="ADAL" clId="{F28F8F38-3670-4BFC-AEFF-80F9FC955E14}" dt="2021-05-05T06:56:14.059" v="8458"/>
          <ac:cxnSpMkLst>
            <pc:docMk/>
            <pc:sldMk cId="2800611559" sldId="296"/>
            <ac:cxnSpMk id="7" creationId="{CEE9F7A2-5E3C-4440-BE92-2FF823F1F47B}"/>
          </ac:cxnSpMkLst>
        </pc:cxnChg>
        <pc:cxnChg chg="add del mod">
          <ac:chgData name="Vijay Kandiah" userId="a05763b0-42c3-463e-b623-7d0afddc9b3e" providerId="ADAL" clId="{F28F8F38-3670-4BFC-AEFF-80F9FC955E14}" dt="2021-05-05T06:56:41.393" v="8528" actId="478"/>
          <ac:cxnSpMkLst>
            <pc:docMk/>
            <pc:sldMk cId="2800611559" sldId="296"/>
            <ac:cxnSpMk id="9" creationId="{44A0D4C7-61E3-4573-8A42-2F727D11B613}"/>
          </ac:cxnSpMkLst>
        </pc:cxnChg>
        <pc:cxnChg chg="add del mod">
          <ac:chgData name="Vijay Kandiah" userId="a05763b0-42c3-463e-b623-7d0afddc9b3e" providerId="ADAL" clId="{F28F8F38-3670-4BFC-AEFF-80F9FC955E14}" dt="2021-05-05T06:56:41.990" v="8529" actId="478"/>
          <ac:cxnSpMkLst>
            <pc:docMk/>
            <pc:sldMk cId="2800611559" sldId="296"/>
            <ac:cxnSpMk id="11" creationId="{CEE9F7A2-5E3C-4440-BE92-2FF823F1F47B}"/>
          </ac:cxnSpMkLst>
        </pc:cxnChg>
        <pc:cxnChg chg="add mod">
          <ac:chgData name="Vijay Kandiah" userId="a05763b0-42c3-463e-b623-7d0afddc9b3e" providerId="ADAL" clId="{F28F8F38-3670-4BFC-AEFF-80F9FC955E14}" dt="2021-05-05T06:57:45.677" v="8669" actId="14100"/>
          <ac:cxnSpMkLst>
            <pc:docMk/>
            <pc:sldMk cId="2800611559" sldId="296"/>
            <ac:cxnSpMk id="12" creationId="{61183CB3-43EC-4C3D-B014-8C1982937B7D}"/>
          </ac:cxnSpMkLst>
        </pc:cxnChg>
        <pc:cxnChg chg="add mod">
          <ac:chgData name="Vijay Kandiah" userId="a05763b0-42c3-463e-b623-7d0afddc9b3e" providerId="ADAL" clId="{F28F8F38-3670-4BFC-AEFF-80F9FC955E14}" dt="2021-05-05T06:57:40.359" v="8667" actId="1036"/>
          <ac:cxnSpMkLst>
            <pc:docMk/>
            <pc:sldMk cId="2800611559" sldId="296"/>
            <ac:cxnSpMk id="14" creationId="{641B9C87-3CAD-4459-972D-79FEA7D4010A}"/>
          </ac:cxnSpMkLst>
        </pc:cxnChg>
      </pc:sldChg>
      <pc:sldChg chg="addSp delSp modSp add del mod">
        <pc:chgData name="Vijay Kandiah" userId="a05763b0-42c3-463e-b623-7d0afddc9b3e" providerId="ADAL" clId="{F28F8F38-3670-4BFC-AEFF-80F9FC955E14}" dt="2021-05-06T03:18:38.377" v="13142"/>
        <pc:sldMkLst>
          <pc:docMk/>
          <pc:sldMk cId="943481201" sldId="297"/>
        </pc:sldMkLst>
        <pc:spChg chg="del">
          <ac:chgData name="Vijay Kandiah" userId="a05763b0-42c3-463e-b623-7d0afddc9b3e" providerId="ADAL" clId="{F28F8F38-3670-4BFC-AEFF-80F9FC955E14}" dt="2021-05-06T03:18:37.374" v="13140" actId="478"/>
          <ac:spMkLst>
            <pc:docMk/>
            <pc:sldMk cId="943481201" sldId="297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7:02:40.889" v="8912" actId="20577"/>
          <ac:spMkLst>
            <pc:docMk/>
            <pc:sldMk cId="943481201" sldId="297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18:37.985" v="13141" actId="478"/>
          <ac:spMkLst>
            <pc:docMk/>
            <pc:sldMk cId="943481201" sldId="297"/>
            <ac:spMk id="6" creationId="{3893CC19-2CC4-4E3D-8EF5-5C678E2AFC09}"/>
          </ac:spMkLst>
        </pc:spChg>
        <pc:spChg chg="add mod">
          <ac:chgData name="Vijay Kandiah" userId="a05763b0-42c3-463e-b623-7d0afddc9b3e" providerId="ADAL" clId="{F28F8F38-3670-4BFC-AEFF-80F9FC955E14}" dt="2021-05-06T03:18:38.377" v="13142"/>
          <ac:spMkLst>
            <pc:docMk/>
            <pc:sldMk cId="943481201" sldId="297"/>
            <ac:spMk id="9" creationId="{B0B4E368-C0D7-4F77-AA3C-D85266D65AC5}"/>
          </ac:spMkLst>
        </pc:spChg>
        <pc:spChg chg="del">
          <ac:chgData name="Vijay Kandiah" userId="a05763b0-42c3-463e-b623-7d0afddc9b3e" providerId="ADAL" clId="{F28F8F38-3670-4BFC-AEFF-80F9FC955E14}" dt="2021-05-05T07:03:15.960" v="8915" actId="478"/>
          <ac:spMkLst>
            <pc:docMk/>
            <pc:sldMk cId="943481201" sldId="297"/>
            <ac:spMk id="13" creationId="{352FBB5D-209A-4EBA-B8EC-08A9F0506B86}"/>
          </ac:spMkLst>
        </pc:spChg>
        <pc:graphicFrameChg chg="mod">
          <ac:chgData name="Vijay Kandiah" userId="a05763b0-42c3-463e-b623-7d0afddc9b3e" providerId="ADAL" clId="{F28F8F38-3670-4BFC-AEFF-80F9FC955E14}" dt="2021-05-05T07:10:52.588" v="9185" actId="207"/>
          <ac:graphicFrameMkLst>
            <pc:docMk/>
            <pc:sldMk cId="943481201" sldId="297"/>
            <ac:graphicFrameMk id="8" creationId="{2EFD4285-2511-404B-B311-607D23E474A8}"/>
          </ac:graphicFrameMkLst>
        </pc:graphicFrameChg>
        <pc:cxnChg chg="del">
          <ac:chgData name="Vijay Kandiah" userId="a05763b0-42c3-463e-b623-7d0afddc9b3e" providerId="ADAL" clId="{F28F8F38-3670-4BFC-AEFF-80F9FC955E14}" dt="2021-05-05T07:03:17.571" v="8917" actId="478"/>
          <ac:cxnSpMkLst>
            <pc:docMk/>
            <pc:sldMk cId="943481201" sldId="297"/>
            <ac:cxnSpMk id="12" creationId="{61183CB3-43EC-4C3D-B014-8C1982937B7D}"/>
          </ac:cxnSpMkLst>
        </pc:cxnChg>
        <pc:cxnChg chg="del">
          <ac:chgData name="Vijay Kandiah" userId="a05763b0-42c3-463e-b623-7d0afddc9b3e" providerId="ADAL" clId="{F28F8F38-3670-4BFC-AEFF-80F9FC955E14}" dt="2021-05-05T07:03:16.825" v="8916" actId="478"/>
          <ac:cxnSpMkLst>
            <pc:docMk/>
            <pc:sldMk cId="943481201" sldId="297"/>
            <ac:cxnSpMk id="14" creationId="{641B9C87-3CAD-4459-972D-79FEA7D4010A}"/>
          </ac:cxnSpMkLst>
        </pc:cxnChg>
      </pc:sldChg>
      <pc:sldChg chg="modSp add del mod">
        <pc:chgData name="Vijay Kandiah" userId="a05763b0-42c3-463e-b623-7d0afddc9b3e" providerId="ADAL" clId="{F28F8F38-3670-4BFC-AEFF-80F9FC955E14}" dt="2021-05-05T07:08:11.377" v="9091" actId="47"/>
        <pc:sldMkLst>
          <pc:docMk/>
          <pc:sldMk cId="2031522100" sldId="298"/>
        </pc:sldMkLst>
        <pc:spChg chg="mod">
          <ac:chgData name="Vijay Kandiah" userId="a05763b0-42c3-463e-b623-7d0afddc9b3e" providerId="ADAL" clId="{F28F8F38-3670-4BFC-AEFF-80F9FC955E14}" dt="2021-05-05T07:07:45.585" v="9086" actId="20577"/>
          <ac:spMkLst>
            <pc:docMk/>
            <pc:sldMk cId="2031522100" sldId="298"/>
            <ac:spMk id="4" creationId="{D9532F0F-3E2C-4453-9EBA-4A127AABEFC9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19:31.122" v="13152"/>
        <pc:sldMkLst>
          <pc:docMk/>
          <pc:sldMk cId="3903862081" sldId="299"/>
        </pc:sldMkLst>
        <pc:spChg chg="del">
          <ac:chgData name="Vijay Kandiah" userId="a05763b0-42c3-463e-b623-7d0afddc9b3e" providerId="ADAL" clId="{F28F8F38-3670-4BFC-AEFF-80F9FC955E14}" dt="2021-05-06T03:18:46.390" v="13146" actId="478"/>
          <ac:spMkLst>
            <pc:docMk/>
            <pc:sldMk cId="3903862081" sldId="299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7:08:08.731" v="9090" actId="20577"/>
          <ac:spMkLst>
            <pc:docMk/>
            <pc:sldMk cId="3903862081" sldId="299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18:51.611" v="13147" actId="478"/>
          <ac:spMkLst>
            <pc:docMk/>
            <pc:sldMk cId="3903862081" sldId="299"/>
            <ac:spMk id="5" creationId="{47237279-A4C7-45F3-9BE1-998AB83FB8B6}"/>
          </ac:spMkLst>
        </pc:spChg>
        <pc:spChg chg="add mod">
          <ac:chgData name="Vijay Kandiah" userId="a05763b0-42c3-463e-b623-7d0afddc9b3e" providerId="ADAL" clId="{F28F8F38-3670-4BFC-AEFF-80F9FC955E14}" dt="2021-05-05T07:12:56.834" v="9235" actId="113"/>
          <ac:spMkLst>
            <pc:docMk/>
            <pc:sldMk cId="3903862081" sldId="299"/>
            <ac:spMk id="10" creationId="{410FF0F0-2248-447B-B03F-57232F06F189}"/>
          </ac:spMkLst>
        </pc:spChg>
        <pc:spChg chg="mod">
          <ac:chgData name="Vijay Kandiah" userId="a05763b0-42c3-463e-b623-7d0afddc9b3e" providerId="ADAL" clId="{F28F8F38-3670-4BFC-AEFF-80F9FC955E14}" dt="2021-05-05T07:09:19.724" v="9161" actId="20577"/>
          <ac:spMkLst>
            <pc:docMk/>
            <pc:sldMk cId="3903862081" sldId="299"/>
            <ac:spMk id="13" creationId="{352FBB5D-209A-4EBA-B8EC-08A9F0506B86}"/>
          </ac:spMkLst>
        </pc:spChg>
        <pc:spChg chg="add del mod">
          <ac:chgData name="Vijay Kandiah" userId="a05763b0-42c3-463e-b623-7d0afddc9b3e" providerId="ADAL" clId="{F28F8F38-3670-4BFC-AEFF-80F9FC955E14}" dt="2021-05-06T03:19:30.677" v="13151" actId="478"/>
          <ac:spMkLst>
            <pc:docMk/>
            <pc:sldMk cId="3903862081" sldId="299"/>
            <ac:spMk id="15" creationId="{3D5B404B-1641-4C35-8E8B-5E69E598A3C6}"/>
          </ac:spMkLst>
        </pc:spChg>
        <pc:spChg chg="add mod">
          <ac:chgData name="Vijay Kandiah" userId="a05763b0-42c3-463e-b623-7d0afddc9b3e" providerId="ADAL" clId="{F28F8F38-3670-4BFC-AEFF-80F9FC955E14}" dt="2021-05-06T03:19:31.122" v="13152"/>
          <ac:spMkLst>
            <pc:docMk/>
            <pc:sldMk cId="3903862081" sldId="299"/>
            <ac:spMk id="16" creationId="{49139E18-9B8F-4B7C-99DA-223B646971B9}"/>
          </ac:spMkLst>
        </pc:spChg>
        <pc:graphicFrameChg chg="mod">
          <ac:chgData name="Vijay Kandiah" userId="a05763b0-42c3-463e-b623-7d0afddc9b3e" providerId="ADAL" clId="{F28F8F38-3670-4BFC-AEFF-80F9FC955E14}" dt="2021-05-05T07:10:57.509" v="9186" actId="207"/>
          <ac:graphicFrameMkLst>
            <pc:docMk/>
            <pc:sldMk cId="3903862081" sldId="299"/>
            <ac:graphicFrameMk id="8" creationId="{2EFD4285-2511-404B-B311-607D23E474A8}"/>
          </ac:graphicFrameMkLst>
        </pc:graphicFrameChg>
        <pc:cxnChg chg="mod">
          <ac:chgData name="Vijay Kandiah" userId="a05763b0-42c3-463e-b623-7d0afddc9b3e" providerId="ADAL" clId="{F28F8F38-3670-4BFC-AEFF-80F9FC955E14}" dt="2021-05-05T07:08:51.812" v="9160" actId="14100"/>
          <ac:cxnSpMkLst>
            <pc:docMk/>
            <pc:sldMk cId="3903862081" sldId="299"/>
            <ac:cxnSpMk id="12" creationId="{61183CB3-43EC-4C3D-B014-8C1982937B7D}"/>
          </ac:cxnSpMkLst>
        </pc:cxnChg>
        <pc:cxnChg chg="mod">
          <ac:chgData name="Vijay Kandiah" userId="a05763b0-42c3-463e-b623-7d0afddc9b3e" providerId="ADAL" clId="{F28F8F38-3670-4BFC-AEFF-80F9FC955E14}" dt="2021-05-05T07:08:48.516" v="9159" actId="14100"/>
          <ac:cxnSpMkLst>
            <pc:docMk/>
            <pc:sldMk cId="3903862081" sldId="299"/>
            <ac:cxnSpMk id="14" creationId="{641B9C87-3CAD-4459-972D-79FEA7D4010A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20:14.622" v="13168"/>
        <pc:sldMkLst>
          <pc:docMk/>
          <pc:sldMk cId="1073872505" sldId="300"/>
        </pc:sldMkLst>
        <pc:spChg chg="del mod">
          <ac:chgData name="Vijay Kandiah" userId="a05763b0-42c3-463e-b623-7d0afddc9b3e" providerId="ADAL" clId="{F28F8F38-3670-4BFC-AEFF-80F9FC955E14}" dt="2021-05-06T03:20:13.362" v="13166" actId="478"/>
          <ac:spMkLst>
            <pc:docMk/>
            <pc:sldMk cId="1073872505" sldId="300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0:14.215" v="13167" actId="478"/>
          <ac:spMkLst>
            <pc:docMk/>
            <pc:sldMk cId="1073872505" sldId="300"/>
            <ac:spMk id="4" creationId="{7B9995A1-027C-4738-A74F-A4E9516B467F}"/>
          </ac:spMkLst>
        </pc:spChg>
        <pc:spChg chg="add del">
          <ac:chgData name="Vijay Kandiah" userId="a05763b0-42c3-463e-b623-7d0afddc9b3e" providerId="ADAL" clId="{F28F8F38-3670-4BFC-AEFF-80F9FC955E14}" dt="2021-05-05T07:16:43.507" v="9279" actId="478"/>
          <ac:spMkLst>
            <pc:docMk/>
            <pc:sldMk cId="1073872505" sldId="300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5" creationId="{F1E1146B-C3A3-4779-BA78-DB37AEBC7E05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6" creationId="{42CA919E-5AB7-45CE-8C34-CF52FEE283B2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7" creationId="{E4BD9D2D-7FBF-4696-8F62-58E494A0B107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9" creationId="{EE9F21DA-3970-492A-B766-46D60132D50F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10" creationId="{B9CF3471-CE2A-4C97-AABC-E4213FED173A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12" creationId="{D8BCCF30-B04D-4AF8-BF2F-5A17B25BFC14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15" creationId="{27E5BCC9-8B45-4F2E-8790-5B99ACEC192B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17" creationId="{466A0C9E-B8C3-4632-B26D-CEF51D56717A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21" creationId="{65F55F40-BF4C-4F54-AE3B-691839B2D379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3" creationId="{BDFBD646-53F9-438B-BD6C-EEA7622EA802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4" creationId="{6B3F9E31-711A-47C1-805B-2AB8F139D852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5" creationId="{571958A3-C39E-46A3-88EE-C383C58F1F8E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6" creationId="{3A0E41AA-404A-40F4-A465-ACF368C5E319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7" creationId="{FE0515DF-C177-4003-9A94-22401467C3E1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8" creationId="{9AE15B48-97E6-4FCE-8C14-F9F808BE1CEB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29" creationId="{49654BA9-BB80-410E-AF93-217CC05D3E74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0" creationId="{E05BEB34-890B-4256-9780-5D8FB01A11A5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1" creationId="{7983CAF2-48C6-40BE-BBFA-7C8629114C64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3" creationId="{A706CDCA-85DE-499E-AA2C-FCC307095423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4" creationId="{10A59488-152A-4BC2-AAB8-CDD593749C73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5" creationId="{B5E2560B-D785-4136-9FDD-E0B8073DC9A0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6" creationId="{5739110F-BA26-4204-8600-C8E1726E11E4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7" creationId="{C728EFC8-8EF8-4E93-8BE6-3ED8BD5F6996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8" creationId="{6D38590F-5575-485F-8A1D-289E769641CA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39" creationId="{A493437E-B3DB-4507-B973-503C055E5047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40" creationId="{886F0BE9-01D9-4189-A1F2-5742B34733A7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41" creationId="{0F776629-9E58-47C3-ADEB-0B19D24A0584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42" creationId="{F7C8F26C-687E-4944-AD6F-AE77B9998C76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43" creationId="{681EE839-E244-406E-B6B4-DABD1310C396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45" creationId="{A329A665-75BB-4289-9852-BB5A98D7BBD7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50" creationId="{CF886D15-2913-4762-95FF-660BAC95BD56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52" creationId="{F52E962D-5029-456D-B686-5D86DD91221A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53" creationId="{C0721490-1E0B-4E0F-A351-14AC2A7D67FA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54" creationId="{A7C36692-D7BE-4623-A9B5-3485EDD72744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56" creationId="{1CD7BA4E-DAD7-4A88-931F-4B0C4D0000FA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57" creationId="{5E11DCD0-767D-4CC8-9D2D-629BED03EF8B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58" creationId="{302F3F5B-0BDD-4BE4-A276-C0AB1EAF7966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59" creationId="{E923AF94-D178-4976-8F81-A2C147FD373D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60" creationId="{3E54E3FE-660C-4143-8F79-CC043B4F79D6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61" creationId="{D1D0E9A5-E6C2-48BC-82B4-72072A842BEA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62" creationId="{EC8001B9-7582-4E49-9DFC-6E9CD0499875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63" creationId="{39D1EF74-126E-4F06-AAA4-F8CA4657377D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64" creationId="{E9434A2A-6273-4889-B3FD-DA8A078593B6}"/>
          </ac:spMkLst>
        </pc:spChg>
        <pc:spChg chg="mod">
          <ac:chgData name="Vijay Kandiah" userId="a05763b0-42c3-463e-b623-7d0afddc9b3e" providerId="ADAL" clId="{F28F8F38-3670-4BFC-AEFF-80F9FC955E14}" dt="2021-05-05T07:15:31.763" v="9266"/>
          <ac:spMkLst>
            <pc:docMk/>
            <pc:sldMk cId="1073872505" sldId="300"/>
            <ac:spMk id="65" creationId="{0A359E51-3516-424B-8861-8FB946C217CA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66" creationId="{915AA71D-B558-4415-9D4D-20F383844525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67" creationId="{CFD33A41-EF2B-41DE-9342-7C75EA5534BB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69" creationId="{104F62C9-D3EF-4219-9BD9-B5A35D15F528}"/>
          </ac:spMkLst>
        </pc:spChg>
        <pc:spChg chg="add del mod">
          <ac:chgData name="Vijay Kandiah" userId="a05763b0-42c3-463e-b623-7d0afddc9b3e" providerId="ADAL" clId="{F28F8F38-3670-4BFC-AEFF-80F9FC955E14}" dt="2021-05-05T07:16:44.956" v="9283"/>
          <ac:spMkLst>
            <pc:docMk/>
            <pc:sldMk cId="1073872505" sldId="300"/>
            <ac:spMk id="70" creationId="{4AFEB0A0-2283-49F5-8D66-1CD343A44627}"/>
          </ac:spMkLst>
        </pc:spChg>
        <pc:spChg chg="add mod">
          <ac:chgData name="Vijay Kandiah" userId="a05763b0-42c3-463e-b623-7d0afddc9b3e" providerId="ADAL" clId="{F28F8F38-3670-4BFC-AEFF-80F9FC955E14}" dt="2021-05-06T03:20:14.622" v="13168"/>
          <ac:spMkLst>
            <pc:docMk/>
            <pc:sldMk cId="1073872505" sldId="300"/>
            <ac:spMk id="71" creationId="{1366D796-F7EF-4160-AF01-9567F788FA9D}"/>
          </ac:spMkLst>
        </pc:spChg>
        <pc:spChg chg="add del mod">
          <ac:chgData name="Vijay Kandiah" userId="a05763b0-42c3-463e-b623-7d0afddc9b3e" providerId="ADAL" clId="{F28F8F38-3670-4BFC-AEFF-80F9FC955E14}" dt="2021-05-05T07:16:39.979" v="9272"/>
          <ac:spMkLst>
            <pc:docMk/>
            <pc:sldMk cId="1073872505" sldId="300"/>
            <ac:spMk id="71" creationId="{E24ED07F-26E0-4FA9-BF79-23C3C763B4C0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72" creationId="{FB2AD2C4-5239-47E6-9CED-AF440A8D2A57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74" creationId="{915C4B24-9424-4C60-816D-2AA74D5ED9FF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76" creationId="{E69B35F1-344E-4D8D-8FE4-726496D3CFAD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77" creationId="{E71FE573-05DD-4916-8992-DF43938769D2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79" creationId="{B138E322-E5A6-4D7A-A87E-0609BC10011E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82" creationId="{77847BC1-216E-4841-B8A0-E662DE7F3ED6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84" creationId="{B58E8A22-C02B-4ECC-A613-CC00D61F6C5E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88" creationId="{81A7AD08-6FF1-4013-8B4D-BA7B5C3FC2CD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0" creationId="{C6C9E995-2D3F-4E66-94DA-6BC1774A320A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1" creationId="{72D53F9F-37D9-438F-83B7-51AC6C1E1B49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2" creationId="{765CEE3E-5B6E-44F4-9C7E-D34B31BDB8FC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3" creationId="{6C4D6CB6-9D55-4698-A794-4F691FA6C4E5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4" creationId="{924EE02E-2331-40BC-A2AF-7654C5A67694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5" creationId="{53B4BECD-7169-45A8-A478-6D293DDF540C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6" creationId="{9D596682-4AD1-4E72-B78D-699A22750A2C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7" creationId="{E5562E44-A36C-4026-829D-F37321E5A1E7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98" creationId="{A67F63E6-9E30-4101-AA56-DD2FAB848487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0" creationId="{1F34E77E-998C-4A7D-A79B-C118710775F8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1" creationId="{4C032AAE-5813-488E-99BC-63D6D708D07A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2" creationId="{CFB367C3-9AA5-4102-8E11-494EA070FEB5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3" creationId="{D230CBDD-A614-49D0-8719-021B986D6C34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4" creationId="{584797BB-4406-4A8D-85EA-CBF3A3334111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5" creationId="{F4F1D898-9936-4246-95F2-68BA2F05F301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6" creationId="{13BEFB52-80C3-460B-A0D6-F3B46F206ED6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7" creationId="{7E881EAE-6172-4773-937F-C2F9C84DEBFB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08" creationId="{6711C0D0-6CDD-4838-9CE9-9C8A9B19F03C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09" creationId="{9A3D5D2A-5AA0-410A-B091-0216DEFDEAF8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10" creationId="{42415664-1B47-491F-B134-C538D1A434D5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12" creationId="{7BA89941-C51C-40F8-AF0B-5AD8D7AB0242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17" creationId="{2EE492E7-EE9A-4A15-9724-E8B9CA86A1D5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19" creationId="{9BA3468A-F72C-4813-9916-A87363D50161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20" creationId="{05815CAB-EBC7-4C15-B5ED-07DF3CABA2AD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21" creationId="{FC0309E0-5AEB-4697-8BD0-B24FCF8AEFF9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3" creationId="{35562C96-10A6-4D43-9B6A-2657D8349639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4" creationId="{A55C69CA-CC3E-47EC-A706-579BC8D397AC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5" creationId="{E70B3599-3DD2-40BA-A373-DC252E606E3F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6" creationId="{AD1243EE-39A9-4B89-9970-8036FE2E2E1E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7" creationId="{3C3055DA-5A61-4915-9605-BEF30F01C32C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8" creationId="{EF09548B-E34F-4038-99A0-F287618CFE13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29" creationId="{CF429642-1A98-4FAA-8DC7-53B9265569FF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30" creationId="{D434B0C3-560D-4D59-B9EB-3A9671D50B4A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31" creationId="{C660D06D-A526-4F5D-BAC7-B9407C0C2134}"/>
          </ac:spMkLst>
        </pc:spChg>
        <pc:spChg chg="mod">
          <ac:chgData name="Vijay Kandiah" userId="a05763b0-42c3-463e-b623-7d0afddc9b3e" providerId="ADAL" clId="{F28F8F38-3670-4BFC-AEFF-80F9FC955E14}" dt="2021-05-05T07:16:52.013" v="9284"/>
          <ac:spMkLst>
            <pc:docMk/>
            <pc:sldMk cId="1073872505" sldId="300"/>
            <ac:spMk id="132" creationId="{3030A230-B68F-4041-8E56-AED1402E0560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33" creationId="{3822452F-2154-47B9-A21F-EE4F814915CF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34" creationId="{E3C3E10A-BBC6-4062-9DE1-12172B480D6D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36" creationId="{1DD79F78-7AA7-41AF-A9E6-4C4E43F3E4F9}"/>
          </ac:spMkLst>
        </pc:spChg>
        <pc:spChg chg="add del mod">
          <ac:chgData name="Vijay Kandiah" userId="a05763b0-42c3-463e-b623-7d0afddc9b3e" providerId="ADAL" clId="{F28F8F38-3670-4BFC-AEFF-80F9FC955E14}" dt="2021-05-05T07:17:25.889" v="9287" actId="478"/>
          <ac:spMkLst>
            <pc:docMk/>
            <pc:sldMk cId="1073872505" sldId="300"/>
            <ac:spMk id="137" creationId="{61E03607-3FD5-41A3-B194-7D549ACC0351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38" creationId="{CD6D2339-8EA6-4DD5-98F6-8A5A2B0F6BB5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39" creationId="{AB35BFDF-58D1-4A62-8A38-E340A1F0FE2C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41" creationId="{B6A823ED-E59D-44EC-9FB0-433A8F3F33F9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42" creationId="{D4EF0FCD-5A78-4E6D-AD2A-49B54F69F78D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44" creationId="{B98071E3-4EB3-45EA-86CF-FD9F0035C2FE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47" creationId="{1D5B9A39-4197-45FB-9143-3B8B944BF5E9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49" creationId="{9769D3DB-B6E1-40C6-B1D2-D7ECB75DCCAB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53" creationId="{84EA59AF-0207-4F0E-B2E5-0E0F07708AB4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55" creationId="{B4BF5755-BD33-4BA8-9748-056301416E5F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56" creationId="{16137AEC-622E-420F-B3BC-B45F5B979A1D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57" creationId="{7FFCB7C7-76D6-466F-B5C3-3664B66E325D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58" creationId="{7803D92F-D629-4464-B2C6-3BA9F9994C74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59" creationId="{18EA4669-7DD8-45DA-9A3A-B0ED6EF8AEC0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0" creationId="{AFD61559-3F7B-4DDA-A328-E73125AADE12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1" creationId="{9E7E0DE8-D346-436F-9194-C2DE8C78B509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2" creationId="{FD24280C-9CFD-4B90-B6DD-0E0B4CCFFBCC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3" creationId="{458FD85B-181C-4607-9A6A-07EAA7E535E2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5" creationId="{B0B711BE-1E7F-45BE-90DA-7B79B6C84C43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6" creationId="{F74B7E95-B1CE-45B0-A794-5BB8B265AA4C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7" creationId="{1EF8F92F-F5A7-4960-82F2-9F5C2139AC14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8" creationId="{B9DC1F4C-B7C8-4A08-90D6-10FB79CCBAF0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69" creationId="{033718C6-6C21-4101-9C89-3A3ECC00B62F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70" creationId="{A672BCE9-AC2D-43F7-A61C-4D68E45C6DA9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71" creationId="{25F4CBA5-DD1A-42DE-825D-80FA5D64AB1B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72" creationId="{5835070E-86F0-45D7-95EE-6F4A4327697E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73" creationId="{DE6B39AB-DFC1-487D-B1F6-4C8839156E51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74" creationId="{7655AB53-0988-4231-B757-18671F84509F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75" creationId="{237BAC5D-89FC-4D1D-B82C-1720AD66CCF1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77" creationId="{D83D413C-17E9-4E25-8052-F2E8F78F8952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82" creationId="{962122C4-D311-4BCC-A4B7-CA7F50B53A79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84" creationId="{455DC4FA-931F-4947-B2D6-1F4B72FDDFF6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85" creationId="{FEFE1498-1537-439D-A7FB-0A771D102069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86" creationId="{753C2483-2FA3-4E22-8785-C1B59BD27EE9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88" creationId="{26A4DE83-3724-432C-9476-7D77E3B6198B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89" creationId="{CFC83CA0-6C82-4CE7-8ACB-369D5300B540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0" creationId="{5635D91A-838E-4BF3-A3AE-8CD493051607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1" creationId="{A0C81428-FA5E-4391-A424-38869D994766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2" creationId="{CB63C7CF-9A66-41E3-9C7E-B9AD9A5CA00C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3" creationId="{B20C6AE5-EECB-44CF-AB55-B92E0A1AA90D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4" creationId="{217A4B03-607D-4291-9390-9A90A4238183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5" creationId="{E63201CF-271D-4AB0-AE7D-98EC4196E415}"/>
          </ac:spMkLst>
        </pc:spChg>
        <pc:spChg chg="mod">
          <ac:chgData name="Vijay Kandiah" userId="a05763b0-42c3-463e-b623-7d0afddc9b3e" providerId="ADAL" clId="{F28F8F38-3670-4BFC-AEFF-80F9FC955E14}" dt="2021-05-05T07:24:03.424" v="9402" actId="164"/>
          <ac:spMkLst>
            <pc:docMk/>
            <pc:sldMk cId="1073872505" sldId="300"/>
            <ac:spMk id="196" creationId="{2E45D7D9-F585-4C08-BB85-D7D3B0BB7AEF}"/>
          </ac:spMkLst>
        </pc:spChg>
        <pc:spChg chg="add del mod">
          <ac:chgData name="Vijay Kandiah" userId="a05763b0-42c3-463e-b623-7d0afddc9b3e" providerId="ADAL" clId="{F28F8F38-3670-4BFC-AEFF-80F9FC955E14}" dt="2021-05-05T07:46:15.135" v="10094" actId="1582"/>
          <ac:spMkLst>
            <pc:docMk/>
            <pc:sldMk cId="1073872505" sldId="300"/>
            <ac:spMk id="197" creationId="{0D07EA97-7B28-473D-BD2D-3FEB372BD425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98" creationId="{283086CE-9A93-40EE-A024-8ECD68C36520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199" creationId="{75E56962-14B3-46E9-AB50-3FFA6B5E82CD}"/>
          </ac:spMkLst>
        </pc:spChg>
        <pc:spChg chg="add del mod">
          <ac:chgData name="Vijay Kandiah" userId="a05763b0-42c3-463e-b623-7d0afddc9b3e" providerId="ADAL" clId="{F28F8F38-3670-4BFC-AEFF-80F9FC955E14}" dt="2021-05-05T07:24:06.440" v="9408" actId="478"/>
          <ac:spMkLst>
            <pc:docMk/>
            <pc:sldMk cId="1073872505" sldId="300"/>
            <ac:spMk id="200" creationId="{73F65785-C961-4C20-983F-800897D6E442}"/>
          </ac:spMkLst>
        </pc:spChg>
        <pc:spChg chg="add mod">
          <ac:chgData name="Vijay Kandiah" userId="a05763b0-42c3-463e-b623-7d0afddc9b3e" providerId="ADAL" clId="{F28F8F38-3670-4BFC-AEFF-80F9FC955E14}" dt="2021-05-05T07:24:21.178" v="9413" actId="164"/>
          <ac:spMkLst>
            <pc:docMk/>
            <pc:sldMk cId="1073872505" sldId="300"/>
            <ac:spMk id="202" creationId="{D29F6ED7-8C6F-4F1A-83B7-B411C2552CF0}"/>
          </ac:spMkLst>
        </pc:spChg>
        <pc:spChg chg="add del mod">
          <ac:chgData name="Vijay Kandiah" userId="a05763b0-42c3-463e-b623-7d0afddc9b3e" providerId="ADAL" clId="{F28F8F38-3670-4BFC-AEFF-80F9FC955E14}" dt="2021-05-05T07:17:52.262" v="9291" actId="478"/>
          <ac:spMkLst>
            <pc:docMk/>
            <pc:sldMk cId="1073872505" sldId="300"/>
            <ac:spMk id="203" creationId="{D1653261-D6DA-47A7-96FB-6E73FBE02B28}"/>
          </ac:spMkLst>
        </pc:spChg>
        <pc:spChg chg="add del mod">
          <ac:chgData name="Vijay Kandiah" userId="a05763b0-42c3-463e-b623-7d0afddc9b3e" providerId="ADAL" clId="{F28F8F38-3670-4BFC-AEFF-80F9FC955E14}" dt="2021-05-05T07:17:51.094" v="9290" actId="478"/>
          <ac:spMkLst>
            <pc:docMk/>
            <pc:sldMk cId="1073872505" sldId="300"/>
            <ac:spMk id="204" creationId="{8A7D0669-C38C-41C6-A0B6-566697915CD1}"/>
          </ac:spMkLst>
        </pc:spChg>
        <pc:spChg chg="add del mod">
          <ac:chgData name="Vijay Kandiah" userId="a05763b0-42c3-463e-b623-7d0afddc9b3e" providerId="ADAL" clId="{F28F8F38-3670-4BFC-AEFF-80F9FC955E14}" dt="2021-05-05T07:22:19.257" v="9350"/>
          <ac:spMkLst>
            <pc:docMk/>
            <pc:sldMk cId="1073872505" sldId="300"/>
            <ac:spMk id="205" creationId="{10B4FFB3-D6DD-4D4B-8662-1DF37ED67D56}"/>
          </ac:spMkLst>
        </pc:spChg>
        <pc:spChg chg="add del">
          <ac:chgData name="Vijay Kandiah" userId="a05763b0-42c3-463e-b623-7d0afddc9b3e" providerId="ADAL" clId="{F28F8F38-3670-4BFC-AEFF-80F9FC955E14}" dt="2021-05-05T07:23:08.705" v="9367" actId="22"/>
          <ac:spMkLst>
            <pc:docMk/>
            <pc:sldMk cId="1073872505" sldId="300"/>
            <ac:spMk id="208" creationId="{0C31CFC3-44E9-44A3-8945-8F246B3C423A}"/>
          </ac:spMkLst>
        </pc:spChg>
        <pc:spChg chg="add del mod">
          <ac:chgData name="Vijay Kandiah" userId="a05763b0-42c3-463e-b623-7d0afddc9b3e" providerId="ADAL" clId="{F28F8F38-3670-4BFC-AEFF-80F9FC955E14}" dt="2021-05-05T07:24:02.431" v="9400"/>
          <ac:spMkLst>
            <pc:docMk/>
            <pc:sldMk cId="1073872505" sldId="300"/>
            <ac:spMk id="209" creationId="{0EFC822A-BE0F-4A6F-8747-193F32686211}"/>
          </ac:spMkLst>
        </pc:spChg>
        <pc:spChg chg="add del mod">
          <ac:chgData name="Vijay Kandiah" userId="a05763b0-42c3-463e-b623-7d0afddc9b3e" providerId="ADAL" clId="{F28F8F38-3670-4BFC-AEFF-80F9FC955E14}" dt="2021-05-05T07:24:02.072" v="9399" actId="478"/>
          <ac:spMkLst>
            <pc:docMk/>
            <pc:sldMk cId="1073872505" sldId="300"/>
            <ac:spMk id="211" creationId="{7066B02C-4D70-4E13-8DD2-DA198D91DEA4}"/>
          </ac:spMkLst>
        </pc:spChg>
        <pc:grpChg chg="add del mod">
          <ac:chgData name="Vijay Kandiah" userId="a05763b0-42c3-463e-b623-7d0afddc9b3e" providerId="ADAL" clId="{F28F8F38-3670-4BFC-AEFF-80F9FC955E14}" dt="2021-05-05T07:16:44.956" v="9283"/>
          <ac:grpSpMkLst>
            <pc:docMk/>
            <pc:sldMk cId="1073872505" sldId="300"/>
            <ac:grpSpMk id="22" creationId="{F127AEEB-1607-40CB-A81A-88560BF500E2}"/>
          </ac:grpSpMkLst>
        </pc:grpChg>
        <pc:grpChg chg="add del mod">
          <ac:chgData name="Vijay Kandiah" userId="a05763b0-42c3-463e-b623-7d0afddc9b3e" providerId="ADAL" clId="{F28F8F38-3670-4BFC-AEFF-80F9FC955E14}" dt="2021-05-05T07:16:44.956" v="9283"/>
          <ac:grpSpMkLst>
            <pc:docMk/>
            <pc:sldMk cId="1073872505" sldId="300"/>
            <ac:grpSpMk id="32" creationId="{5E387708-CF8F-43FE-9594-4B21388AE250}"/>
          </ac:grpSpMkLst>
        </pc:grpChg>
        <pc:grpChg chg="add del mod">
          <ac:chgData name="Vijay Kandiah" userId="a05763b0-42c3-463e-b623-7d0afddc9b3e" providerId="ADAL" clId="{F28F8F38-3670-4BFC-AEFF-80F9FC955E14}" dt="2021-05-05T07:16:44.956" v="9283"/>
          <ac:grpSpMkLst>
            <pc:docMk/>
            <pc:sldMk cId="1073872505" sldId="300"/>
            <ac:grpSpMk id="55" creationId="{1C7BFA64-789B-4AF4-AC57-C9180BF1F319}"/>
          </ac:grpSpMkLst>
        </pc:grpChg>
        <pc:grpChg chg="add del mod">
          <ac:chgData name="Vijay Kandiah" userId="a05763b0-42c3-463e-b623-7d0afddc9b3e" providerId="ADAL" clId="{F28F8F38-3670-4BFC-AEFF-80F9FC955E14}" dt="2021-05-05T07:17:25.889" v="9287" actId="478"/>
          <ac:grpSpMkLst>
            <pc:docMk/>
            <pc:sldMk cId="1073872505" sldId="300"/>
            <ac:grpSpMk id="89" creationId="{2A7E7FB1-E5AA-49F7-ADD7-9C6FBBA665E4}"/>
          </ac:grpSpMkLst>
        </pc:grpChg>
        <pc:grpChg chg="add del mod">
          <ac:chgData name="Vijay Kandiah" userId="a05763b0-42c3-463e-b623-7d0afddc9b3e" providerId="ADAL" clId="{F28F8F38-3670-4BFC-AEFF-80F9FC955E14}" dt="2021-05-05T07:17:25.889" v="9287" actId="478"/>
          <ac:grpSpMkLst>
            <pc:docMk/>
            <pc:sldMk cId="1073872505" sldId="300"/>
            <ac:grpSpMk id="99" creationId="{4C2F3077-11A5-4874-96C8-E9B250231E35}"/>
          </ac:grpSpMkLst>
        </pc:grpChg>
        <pc:grpChg chg="add del mod">
          <ac:chgData name="Vijay Kandiah" userId="a05763b0-42c3-463e-b623-7d0afddc9b3e" providerId="ADAL" clId="{F28F8F38-3670-4BFC-AEFF-80F9FC955E14}" dt="2021-05-05T07:17:25.889" v="9287" actId="478"/>
          <ac:grpSpMkLst>
            <pc:docMk/>
            <pc:sldMk cId="1073872505" sldId="300"/>
            <ac:grpSpMk id="122" creationId="{4B8CF0FE-5A80-41B2-879B-08AC27D1B184}"/>
          </ac:grpSpMkLst>
        </pc:grpChg>
        <pc:grpChg chg="add mod">
          <ac:chgData name="Vijay Kandiah" userId="a05763b0-42c3-463e-b623-7d0afddc9b3e" providerId="ADAL" clId="{F28F8F38-3670-4BFC-AEFF-80F9FC955E14}" dt="2021-05-05T07:24:21.178" v="9413" actId="164"/>
          <ac:grpSpMkLst>
            <pc:docMk/>
            <pc:sldMk cId="1073872505" sldId="300"/>
            <ac:grpSpMk id="154" creationId="{FAEAF58D-0640-4FFB-ACA0-CC79C32AE15C}"/>
          </ac:grpSpMkLst>
        </pc:grpChg>
        <pc:grpChg chg="add mod">
          <ac:chgData name="Vijay Kandiah" userId="a05763b0-42c3-463e-b623-7d0afddc9b3e" providerId="ADAL" clId="{F28F8F38-3670-4BFC-AEFF-80F9FC955E14}" dt="2021-05-05T07:24:21.178" v="9413" actId="164"/>
          <ac:grpSpMkLst>
            <pc:docMk/>
            <pc:sldMk cId="1073872505" sldId="300"/>
            <ac:grpSpMk id="164" creationId="{81E4E845-EC59-47E9-8963-51D970091F9B}"/>
          </ac:grpSpMkLst>
        </pc:grpChg>
        <pc:grpChg chg="add del mod">
          <ac:chgData name="Vijay Kandiah" userId="a05763b0-42c3-463e-b623-7d0afddc9b3e" providerId="ADAL" clId="{F28F8F38-3670-4BFC-AEFF-80F9FC955E14}" dt="2021-05-05T07:24:21.178" v="9413" actId="164"/>
          <ac:grpSpMkLst>
            <pc:docMk/>
            <pc:sldMk cId="1073872505" sldId="300"/>
            <ac:grpSpMk id="187" creationId="{462DC685-F308-442C-AB7A-CF46C0E05F87}"/>
          </ac:grpSpMkLst>
        </pc:grpChg>
        <pc:grpChg chg="add mod">
          <ac:chgData name="Vijay Kandiah" userId="a05763b0-42c3-463e-b623-7d0afddc9b3e" providerId="ADAL" clId="{F28F8F38-3670-4BFC-AEFF-80F9FC955E14}" dt="2021-05-05T07:24:03.424" v="9402" actId="164"/>
          <ac:grpSpMkLst>
            <pc:docMk/>
            <pc:sldMk cId="1073872505" sldId="300"/>
            <ac:grpSpMk id="206" creationId="{07B8EB7E-F6F5-47D9-8E3E-B23F0D71A801}"/>
          </ac:grpSpMkLst>
        </pc:grpChg>
        <pc:grpChg chg="add mod">
          <ac:chgData name="Vijay Kandiah" userId="a05763b0-42c3-463e-b623-7d0afddc9b3e" providerId="ADAL" clId="{F28F8F38-3670-4BFC-AEFF-80F9FC955E14}" dt="2021-05-05T07:24:33.416" v="9415" actId="1076"/>
          <ac:grpSpMkLst>
            <pc:docMk/>
            <pc:sldMk cId="1073872505" sldId="300"/>
            <ac:grpSpMk id="212" creationId="{E33E97F7-EF2A-4F09-BF28-14F8E2F4BE5D}"/>
          </ac:grpSpMkLst>
        </pc:grp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8" creationId="{0DDEA344-8F93-4174-8EA3-8FF70583FEDD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11" creationId="{02EFE6A6-BE12-4387-8D83-482ECF9AA89D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13" creationId="{6F7289B9-C661-4F84-984A-58405C52BA13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14" creationId="{A5DE5E10-6FE3-4DD1-913F-C5C162D34054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16" creationId="{6DA74DBF-24F5-4CB8-9D80-4D52CE18DC81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18" creationId="{B121BDE4-AAD6-4C10-8B06-1904129CFC2D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19" creationId="{0D39C57B-3F90-4BF5-8EF8-1231265D1230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20" creationId="{8E48F33F-5537-4B10-89E3-6EF2210377A1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44" creationId="{10920A32-7DE7-410B-90C6-E62D09B30E94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46" creationId="{DC78B506-32E5-45B5-BF08-DC5612ED7F47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47" creationId="{BD6AC3CE-BF1C-422C-BE32-BFB43F91F5D9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48" creationId="{79434A52-7DDE-45A0-B985-0D7DF8CC0F7A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49" creationId="{58F2BF01-CEE8-4880-A4A3-0EE1F6E17E91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51" creationId="{43AE783B-20F5-4C30-A087-4C76C8907F9A}"/>
          </ac:cxnSpMkLst>
        </pc:cxnChg>
        <pc:cxnChg chg="add del mod">
          <ac:chgData name="Vijay Kandiah" userId="a05763b0-42c3-463e-b623-7d0afddc9b3e" providerId="ADAL" clId="{F28F8F38-3670-4BFC-AEFF-80F9FC955E14}" dt="2021-05-05T07:16:44.956" v="9283"/>
          <ac:cxnSpMkLst>
            <pc:docMk/>
            <pc:sldMk cId="1073872505" sldId="300"/>
            <ac:cxnSpMk id="68" creationId="{E289A154-A81B-4544-BADA-4CB8263E83F3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73" creationId="{C9581C0C-3858-4189-9279-285584606B41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75" creationId="{1E988F10-2C61-4E67-AE27-99E4D6891D85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78" creationId="{53F43C97-BED7-46E8-8D15-42CEE8A18980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80" creationId="{EC1AED66-016A-436A-91CF-8301576743F0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81" creationId="{689C9D84-451B-4C3C-A564-D429D7F0A8E3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83" creationId="{C972EDDC-4270-42F8-924A-292C8CA56A3E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85" creationId="{D5AE0831-8277-4FB1-9518-A3652ACE7327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86" creationId="{11D2CC56-22E2-4F2D-B727-1E43AF4D9E53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87" creationId="{501A7927-617D-4D5F-9E57-A41AC8E3C257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11" creationId="{35392B97-4F0C-48CF-BD77-7E6C0ECD1CEF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13" creationId="{6A5F1F40-DC0F-427F-A28E-C61239BA2E77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14" creationId="{46B609F4-7F8D-4BE2-BB59-9E5426CC07A9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15" creationId="{EE0EC406-B72B-4DDC-86D0-A7E2C5ADF36C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16" creationId="{08349A20-B67A-4D51-8DA0-0FFD257B2E53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18" creationId="{51539B4E-504B-4500-86C9-617CA29D1668}"/>
          </ac:cxnSpMkLst>
        </pc:cxnChg>
        <pc:cxnChg chg="add del mod">
          <ac:chgData name="Vijay Kandiah" userId="a05763b0-42c3-463e-b623-7d0afddc9b3e" providerId="ADAL" clId="{F28F8F38-3670-4BFC-AEFF-80F9FC955E14}" dt="2021-05-05T07:17:25.889" v="9287" actId="478"/>
          <ac:cxnSpMkLst>
            <pc:docMk/>
            <pc:sldMk cId="1073872505" sldId="300"/>
            <ac:cxnSpMk id="135" creationId="{7913F7DD-9D88-40EB-8F20-871885E84F81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40" creationId="{CADA8B86-70B8-46DD-97CB-6059359A9788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43" creationId="{FC98861C-48C3-417B-B45C-6C19C024F559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45" creationId="{58A722A5-9C9B-4294-8354-39E1A0204525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46" creationId="{24C01DFE-DCAC-4256-A189-329E34BCB652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48" creationId="{CF639FE2-328A-4142-9A2B-36F40F52C378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50" creationId="{1D98E100-992B-45CE-9E2D-0B7A62CF088A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51" creationId="{939FC10A-DDC0-42F3-B561-F236C3EC3553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52" creationId="{2D811F1F-15B5-4E4A-9A8D-6E04C0FEE28F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76" creationId="{EF420B8B-FCDC-4AD8-A1A0-D2060EC6081B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78" creationId="{FCB142B7-F3E6-4AAE-9436-8A20C9CBBC7B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79" creationId="{E51E03C7-6A02-4E10-854A-4A1AC6548210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80" creationId="{F3611D2D-4C7B-4AB4-9C15-F2D4D55E3F5B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81" creationId="{23FA0877-1029-4DEB-AFC6-11A5C561608B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183" creationId="{A4D44C2D-89CF-4F4D-BC24-F9C6FB1FDF44}"/>
          </ac:cxnSpMkLst>
        </pc:cxnChg>
        <pc:cxnChg chg="add mod">
          <ac:chgData name="Vijay Kandiah" userId="a05763b0-42c3-463e-b623-7d0afddc9b3e" providerId="ADAL" clId="{F28F8F38-3670-4BFC-AEFF-80F9FC955E14}" dt="2021-05-05T07:24:21.178" v="9413" actId="164"/>
          <ac:cxnSpMkLst>
            <pc:docMk/>
            <pc:sldMk cId="1073872505" sldId="300"/>
            <ac:cxnSpMk id="201" creationId="{41EA03E2-FB96-470C-82F7-E5F5F3C96741}"/>
          </ac:cxnSpMkLst>
        </pc:cxnChg>
      </pc:sldChg>
      <pc:sldChg chg="add del">
        <pc:chgData name="Vijay Kandiah" userId="a05763b0-42c3-463e-b623-7d0afddc9b3e" providerId="ADAL" clId="{F28F8F38-3670-4BFC-AEFF-80F9FC955E14}" dt="2021-05-05T07:14:06.189" v="9237"/>
        <pc:sldMkLst>
          <pc:docMk/>
          <pc:sldMk cId="2954052789" sldId="300"/>
        </pc:sldMkLst>
      </pc:sldChg>
      <pc:sldChg chg="modSp add del mod">
        <pc:chgData name="Vijay Kandiah" userId="a05763b0-42c3-463e-b623-7d0afddc9b3e" providerId="ADAL" clId="{F28F8F38-3670-4BFC-AEFF-80F9FC955E14}" dt="2021-05-05T07:25:24.045" v="9427"/>
        <pc:sldMkLst>
          <pc:docMk/>
          <pc:sldMk cId="176141448" sldId="301"/>
        </pc:sldMkLst>
        <pc:spChg chg="mod">
          <ac:chgData name="Vijay Kandiah" userId="a05763b0-42c3-463e-b623-7d0afddc9b3e" providerId="ADAL" clId="{F28F8F38-3670-4BFC-AEFF-80F9FC955E14}" dt="2021-05-05T07:25:23.480" v="9426" actId="20577"/>
          <ac:spMkLst>
            <pc:docMk/>
            <pc:sldMk cId="176141448" sldId="301"/>
            <ac:spMk id="2" creationId="{00000000-0000-0000-0000-000000000000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20:31.828" v="13175"/>
        <pc:sldMkLst>
          <pc:docMk/>
          <pc:sldMk cId="1752753121" sldId="301"/>
        </pc:sldMkLst>
        <pc:spChg chg="del mod">
          <ac:chgData name="Vijay Kandiah" userId="a05763b0-42c3-463e-b623-7d0afddc9b3e" providerId="ADAL" clId="{F28F8F38-3670-4BFC-AEFF-80F9FC955E14}" dt="2021-05-06T03:20:29.825" v="13173" actId="478"/>
          <ac:spMkLst>
            <pc:docMk/>
            <pc:sldMk cId="1752753121" sldId="301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0:31.404" v="13174" actId="478"/>
          <ac:spMkLst>
            <pc:docMk/>
            <pc:sldMk cId="1752753121" sldId="301"/>
            <ac:spMk id="4" creationId="{BED0FD94-24FB-4D0A-9E00-E2E76BD3757E}"/>
          </ac:spMkLst>
        </pc:spChg>
        <pc:spChg chg="add mod">
          <ac:chgData name="Vijay Kandiah" userId="a05763b0-42c3-463e-b623-7d0afddc9b3e" providerId="ADAL" clId="{F28F8F38-3670-4BFC-AEFF-80F9FC955E14}" dt="2021-05-05T07:46:56.580" v="10119" actId="14100"/>
          <ac:spMkLst>
            <pc:docMk/>
            <pc:sldMk cId="1752753121" sldId="301"/>
            <ac:spMk id="68" creationId="{44B14617-50C3-431E-9833-533A66D28651}"/>
          </ac:spMkLst>
        </pc:spChg>
        <pc:spChg chg="add del mod">
          <ac:chgData name="Vijay Kandiah" userId="a05763b0-42c3-463e-b623-7d0afddc9b3e" providerId="ADAL" clId="{F28F8F38-3670-4BFC-AEFF-80F9FC955E14}" dt="2021-05-05T07:27:43.268" v="9467" actId="478"/>
          <ac:spMkLst>
            <pc:docMk/>
            <pc:sldMk cId="1752753121" sldId="301"/>
            <ac:spMk id="69" creationId="{E0FD15C7-7071-4E0E-A0CC-8439D4811EE0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70" creationId="{65C1A94C-3E06-4F48-9B65-FA1645BA704F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72" creationId="{ED9F3D17-F689-4609-A471-BA46CD825760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73" creationId="{A3A1F8C5-A6D6-4B87-A2BA-14C0D7AAA162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74" creationId="{ACB27FEF-8B87-4874-ACC1-F7EEC77D1125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75" creationId="{F7468DB4-C46A-4C91-B668-C6FEE34A0D3C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76" creationId="{5D2552C7-860A-413A-9107-44F4B13A73D4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77" creationId="{C83C10A6-B4E9-40CC-9B17-68527BC1AE4F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78" creationId="{985F00EF-9B3A-4B94-BD90-8C1AE6BE24EC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79" creationId="{E764E1EC-A93F-49A8-8803-A0AF1E357721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80" creationId="{43F6F791-9DD5-494E-86AF-DB9D3BA2DA27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81" creationId="{2CED9197-8EF5-4BF7-AB40-3BC57E6CCB99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90" creationId="{02FF1453-24DB-4545-93F3-C70F28E8E35C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92" creationId="{7452A6EE-23E3-4BFC-B4DF-4AE5AF4C0498}"/>
          </ac:spMkLst>
        </pc:spChg>
        <pc:spChg chg="add del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96" creationId="{CFAB3E5C-F1AA-4514-873A-D68A861D663A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97" creationId="{9FA37B03-EAAD-40BF-8F05-457BDA56AD0C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02" creationId="{C7247E15-1CEB-4BFE-A2F6-6526DB4A32E5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03" creationId="{5E42A67E-271F-4EF8-AB6E-0F0FC30FEDFA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08" creationId="{688E7818-D809-4C2B-8ACE-E332532B9E2D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09" creationId="{581B819D-52E3-4A2F-939F-DF5B83C393A8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14" creationId="{7B53F457-FB75-4F68-885C-973FD9B1CF31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15" creationId="{21F33359-743A-40BD-BF01-AF370AD2911B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20" creationId="{12DAA06D-8D91-42FD-BAD7-2587A546A720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21" creationId="{1E1C73BA-1005-43EF-AAC6-1A7C45605B4C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26" creationId="{245BF33C-4F1D-4EE9-BF4B-3B0674BAAAEB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127" creationId="{6A7FE9CB-2B8D-4CE4-87F8-A7CBB68E3F93}"/>
          </ac:spMkLst>
        </pc:spChg>
        <pc:spChg chg="add mod">
          <ac:chgData name="Vijay Kandiah" userId="a05763b0-42c3-463e-b623-7d0afddc9b3e" providerId="ADAL" clId="{F28F8F38-3670-4BFC-AEFF-80F9FC955E14}" dt="2021-05-05T07:47:41.219" v="10135" actId="1582"/>
          <ac:spMkLst>
            <pc:docMk/>
            <pc:sldMk cId="1752753121" sldId="301"/>
            <ac:spMk id="132" creationId="{F927FD20-25E3-4E9E-9B25-D1422F0B1FD5}"/>
          </ac:spMkLst>
        </pc:spChg>
        <pc:spChg chg="add del mod">
          <ac:chgData name="Vijay Kandiah" userId="a05763b0-42c3-463e-b623-7d0afddc9b3e" providerId="ADAL" clId="{F28F8F38-3670-4BFC-AEFF-80F9FC955E14}" dt="2021-05-05T07:27:37.976" v="9463" actId="478"/>
          <ac:spMkLst>
            <pc:docMk/>
            <pc:sldMk cId="1752753121" sldId="301"/>
            <ac:spMk id="133" creationId="{322C5D93-9556-46C5-9D7F-D1DD7761C9EB}"/>
          </ac:spMkLst>
        </pc:spChg>
        <pc:spChg chg="add mod">
          <ac:chgData name="Vijay Kandiah" userId="a05763b0-42c3-463e-b623-7d0afddc9b3e" providerId="ADAL" clId="{F28F8F38-3670-4BFC-AEFF-80F9FC955E14}" dt="2021-05-06T03:20:31.828" v="13175"/>
          <ac:spMkLst>
            <pc:docMk/>
            <pc:sldMk cId="1752753121" sldId="301"/>
            <ac:spMk id="133" creationId="{908B8EE8-848D-46CF-BF7E-484313A373DD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134" creationId="{452455E8-0B36-420D-9F3F-A3D8D8E2C1DC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135" creationId="{67B6CF88-5A49-4B9E-854B-FC9E4076C019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06" creationId="{4FE8211F-D923-4F50-A904-2CB33493EA2F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07" creationId="{2ED3A2D0-8F0B-423E-AF87-BC9CCA817C2F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08" creationId="{2198953A-A287-4A88-802A-5768AC669B53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09" creationId="{3890F18D-632C-45B3-97FE-CFDDE689ECBA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10" creationId="{5F67FB06-83A5-41CB-A179-3293B1379B5F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11" creationId="{77029E8A-48AC-4C8D-8D17-5EF6C6200131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13" creationId="{D63294BE-07A8-4780-AFAC-0FBF98F26311}"/>
          </ac:spMkLst>
        </pc:spChg>
        <pc:spChg chg="add del mod">
          <ac:chgData name="Vijay Kandiah" userId="a05763b0-42c3-463e-b623-7d0afddc9b3e" providerId="ADAL" clId="{F28F8F38-3670-4BFC-AEFF-80F9FC955E14}" dt="2021-05-05T07:27:57.109" v="9476" actId="478"/>
          <ac:spMkLst>
            <pc:docMk/>
            <pc:sldMk cId="1752753121" sldId="301"/>
            <ac:spMk id="214" creationId="{5FDC261E-DE40-412E-AE53-EF72D0669745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15" creationId="{31B89119-2254-4302-B934-2932FDB18470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16" creationId="{DA6768E7-E059-4D26-88DA-481DCD081D92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2" creationId="{BD0AA015-889B-40F5-ADA4-062174DF699F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3" creationId="{EF26D367-F493-438B-A42A-35CCE730B9C9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4" creationId="{955E6BC2-577D-4A5A-9D17-B1BD9B9F3A6F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5" creationId="{B2D23BA5-916A-4AAB-A9F8-F18BE1F593DD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6" creationId="{12920BD7-5229-48AC-B511-862734E4715E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7" creationId="{ED5C83A2-EFE4-4946-9245-16D305226A3E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28" creationId="{AF980958-D665-4A19-A1D6-4563B7297749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30" creationId="{28593F3B-9287-4B46-9865-5C2CD960BFFF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31" creationId="{C7C3FA98-CEB8-4CBC-890A-9564CF188E25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33" creationId="{8C8F9D74-4842-4C7E-A8E7-77789ACC6B2A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39" creationId="{9E9F6702-21D9-432E-B063-4E12673DF0A2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40" creationId="{CC29338C-44F4-4BA0-96D4-9B8CC4B894D9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42" creationId="{15ECBCFE-A575-4FB3-A10D-181A1AD92B13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43" creationId="{EACC14EB-EDCF-48A7-AD90-61814B6578B0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48" creationId="{B60B485C-359D-4016-9D2D-D3CF1F94C1B5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51" creationId="{0A590A96-F5A1-48BD-8D4C-F2985031801E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252" creationId="{7CEB9573-3178-4A1E-A238-EFAA61B9CE03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53" creationId="{E374D02D-6953-4C88-BAB1-B787A7606CBA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58" creationId="{E51BBC06-A74E-4CF9-95DA-B51D538FDC47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61" creationId="{5A3A40EC-F0AF-4484-ACB3-FC3A1A49A91B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63" creationId="{F5983EC5-237C-49B5-8CD7-3389BE6375C3}"/>
          </ac:spMkLst>
        </pc:spChg>
        <pc:spChg chg="add del mod">
          <ac:chgData name="Vijay Kandiah" userId="a05763b0-42c3-463e-b623-7d0afddc9b3e" providerId="ADAL" clId="{F28F8F38-3670-4BFC-AEFF-80F9FC955E14}" dt="2021-05-05T07:27:57.109" v="9476" actId="478"/>
          <ac:spMkLst>
            <pc:docMk/>
            <pc:sldMk cId="1752753121" sldId="301"/>
            <ac:spMk id="266" creationId="{79A4E9B5-21A2-4246-8489-DEED48CB39A0}"/>
          </ac:spMkLst>
        </pc:spChg>
        <pc:spChg chg="add del mod">
          <ac:chgData name="Vijay Kandiah" userId="a05763b0-42c3-463e-b623-7d0afddc9b3e" providerId="ADAL" clId="{F28F8F38-3670-4BFC-AEFF-80F9FC955E14}" dt="2021-05-05T07:27:57.109" v="9476" actId="478"/>
          <ac:spMkLst>
            <pc:docMk/>
            <pc:sldMk cId="1752753121" sldId="301"/>
            <ac:spMk id="267" creationId="{66EEC50F-AE68-48DF-8498-7F3C1BAC9EDA}"/>
          </ac:spMkLst>
        </pc:spChg>
        <pc:spChg chg="add del mod">
          <ac:chgData name="Vijay Kandiah" userId="a05763b0-42c3-463e-b623-7d0afddc9b3e" providerId="ADAL" clId="{F28F8F38-3670-4BFC-AEFF-80F9FC955E14}" dt="2021-05-05T07:27:51.085" v="9473" actId="478"/>
          <ac:spMkLst>
            <pc:docMk/>
            <pc:sldMk cId="1752753121" sldId="301"/>
            <ac:spMk id="277" creationId="{1A0043FE-AE57-43B2-93F2-D9743FEB11B8}"/>
          </ac:spMkLst>
        </pc:spChg>
        <pc:spChg chg="add del mod">
          <ac:chgData name="Vijay Kandiah" userId="a05763b0-42c3-463e-b623-7d0afddc9b3e" providerId="ADAL" clId="{F28F8F38-3670-4BFC-AEFF-80F9FC955E14}" dt="2021-05-05T07:27:45.322" v="9468" actId="478"/>
          <ac:spMkLst>
            <pc:docMk/>
            <pc:sldMk cId="1752753121" sldId="301"/>
            <ac:spMk id="278" creationId="{4B7526D1-2C1A-4FA1-8E04-838182D84821}"/>
          </ac:spMkLst>
        </pc:spChg>
        <pc:spChg chg="add del mod">
          <ac:chgData name="Vijay Kandiah" userId="a05763b0-42c3-463e-b623-7d0afddc9b3e" providerId="ADAL" clId="{F28F8F38-3670-4BFC-AEFF-80F9FC955E14}" dt="2021-05-05T07:27:48.646" v="9471" actId="478"/>
          <ac:spMkLst>
            <pc:docMk/>
            <pc:sldMk cId="1752753121" sldId="301"/>
            <ac:spMk id="281" creationId="{7D60B931-8013-4F6B-A5D1-F3CDA201E214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89" creationId="{D67932FF-BD92-40EE-8996-D82FF64A3A1E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92" creationId="{C6CBF215-EEF7-4DE7-A1F0-93E4D3ED8234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293" creationId="{079F1203-E977-4EC2-81AA-7A6050DF3C63}"/>
          </ac:spMkLst>
        </pc:spChg>
        <pc:spChg chg="add del mod">
          <ac:chgData name="Vijay Kandiah" userId="a05763b0-42c3-463e-b623-7d0afddc9b3e" providerId="ADAL" clId="{F28F8F38-3670-4BFC-AEFF-80F9FC955E14}" dt="2021-05-05T07:27:41.495" v="9466" actId="478"/>
          <ac:spMkLst>
            <pc:docMk/>
            <pc:sldMk cId="1752753121" sldId="301"/>
            <ac:spMk id="294" creationId="{A404D0D8-F99E-417A-B12E-C2DE9888A221}"/>
          </ac:spMkLst>
        </pc:spChg>
        <pc:spChg chg="add del mod">
          <ac:chgData name="Vijay Kandiah" userId="a05763b0-42c3-463e-b623-7d0afddc9b3e" providerId="ADAL" clId="{F28F8F38-3670-4BFC-AEFF-80F9FC955E14}" dt="2021-05-05T07:27:59.285" v="9477" actId="478"/>
          <ac:spMkLst>
            <pc:docMk/>
            <pc:sldMk cId="1752753121" sldId="301"/>
            <ac:spMk id="295" creationId="{E15E1807-81B7-4BA5-BCA4-ACBFD02CC0A4}"/>
          </ac:spMkLst>
        </pc:spChg>
        <pc:spChg chg="add del mod">
          <ac:chgData name="Vijay Kandiah" userId="a05763b0-42c3-463e-b623-7d0afddc9b3e" providerId="ADAL" clId="{F28F8F38-3670-4BFC-AEFF-80F9FC955E14}" dt="2021-05-05T07:27:50.259" v="9472" actId="478"/>
          <ac:spMkLst>
            <pc:docMk/>
            <pc:sldMk cId="1752753121" sldId="301"/>
            <ac:spMk id="296" creationId="{AD50C43E-2343-459D-9A23-9E4C8FF6A618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297" creationId="{20BFE5C0-73C3-4E00-ADA9-E378BB87C4FB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298" creationId="{F58D83C9-02B5-4006-8496-DFF995789AE3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299" creationId="{200AD793-A328-4017-AECB-503E1343E21F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00" creationId="{3E5FBEFD-AA2B-4F7C-8AF7-E1F3F15D973E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01" creationId="{E6FC489A-6DC4-4DA5-AC62-ECDCE9A8E91F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02" creationId="{C90F19B6-A1DB-411C-AD7B-5DF27AF2C180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03" creationId="{E07AD166-38D3-48E7-B2EC-9AC5ACADCD91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04" creationId="{3A9D38E3-6FD2-4DDD-96AB-2FB58B38341A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11" creationId="{3EBA8E88-AD75-489A-B4FD-D6B319988AE9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2" creationId="{E0982E95-55E8-40DA-B201-7BA6D1618845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3" creationId="{54FD1170-7D9E-47C5-8025-95CE28BEEC29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4" creationId="{B67F468C-8F99-40BC-A161-33C0906638A5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5" creationId="{0AA386D2-95BA-4895-89A3-F006041F32BD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6" creationId="{9FCF52E3-899A-4862-B9E7-34A836925BDD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7" creationId="{A1B8EC8F-6D5A-4B83-83DF-D106FF2325E3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18" creationId="{F4602E80-0D2F-4684-B481-12F8545881AB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19" creationId="{41682C0C-2BF5-4D55-A9FE-EE79D77FAF9A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0" creationId="{7E49C1F3-0F72-41C3-8115-EC6E1164E60B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1" creationId="{E12E2EA6-EBD9-4E93-BCAD-738326B41BED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2" creationId="{910BD06C-07AE-49D2-8461-95DBDDDBCD81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3" creationId="{5AC54C58-2817-4D47-8852-E798B85E0D8A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4" creationId="{B8A43046-BFDE-4A9E-8AE2-EF0BCCFCCFD0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5" creationId="{5551C7F5-2A58-4D3C-A69C-242DA4B99902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26" creationId="{A33FFCC8-0453-48EA-AEDE-0F4182425D6E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27" creationId="{1735A044-6212-4FC0-B19F-8D2B920FC8F1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29" creationId="{D069E2F8-65AA-49F9-AAF1-68EB8E843570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331" creationId="{4DF03B31-B91D-4B95-A901-DAC941466078}"/>
          </ac:spMkLst>
        </pc:spChg>
        <pc:spChg chg="mod">
          <ac:chgData name="Vijay Kandiah" userId="a05763b0-42c3-463e-b623-7d0afddc9b3e" providerId="ADAL" clId="{F28F8F38-3670-4BFC-AEFF-80F9FC955E14}" dt="2021-05-05T07:25:58.808" v="9436"/>
          <ac:spMkLst>
            <pc:docMk/>
            <pc:sldMk cId="1752753121" sldId="301"/>
            <ac:spMk id="332" creationId="{5288AB6E-5F27-46A0-A6E5-F64F4EAAD10E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37" creationId="{C983073E-3128-4504-8C3E-4F2BC64D281D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38" creationId="{AFEA6F0E-B82F-4AC8-A0BA-7F788818D7AA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40" creationId="{C6671CB6-2807-4FD2-B455-516140EC7E71}"/>
          </ac:spMkLst>
        </pc:spChg>
        <pc:spChg chg="add mod">
          <ac:chgData name="Vijay Kandiah" userId="a05763b0-42c3-463e-b623-7d0afddc9b3e" providerId="ADAL" clId="{F28F8F38-3670-4BFC-AEFF-80F9FC955E14}" dt="2021-05-05T07:47:36.200" v="10134" actId="1582"/>
          <ac:spMkLst>
            <pc:docMk/>
            <pc:sldMk cId="1752753121" sldId="301"/>
            <ac:spMk id="341" creationId="{25CE2FC3-87D1-4006-AF32-76D32886745A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49" creationId="{DD701E7D-9500-48DF-A2ED-170198A6785E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50" creationId="{413D5FB0-7AFF-4CF5-AC44-82EA2062DAA7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51" creationId="{345823F9-0C47-4625-9CA0-F521BB70D9B8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52" creationId="{04029079-430C-4157-9105-FCBF6C317594}"/>
          </ac:spMkLst>
        </pc:spChg>
        <pc:spChg chg="add del mod">
          <ac:chgData name="Vijay Kandiah" userId="a05763b0-42c3-463e-b623-7d0afddc9b3e" providerId="ADAL" clId="{F28F8F38-3670-4BFC-AEFF-80F9FC955E14}" dt="2021-05-05T07:27:38.836" v="9464" actId="478"/>
          <ac:spMkLst>
            <pc:docMk/>
            <pc:sldMk cId="1752753121" sldId="301"/>
            <ac:spMk id="353" creationId="{2B2C026F-08BC-494E-9119-38162B287910}"/>
          </ac:spMkLst>
        </pc:spChg>
        <pc:spChg chg="add del mod">
          <ac:chgData name="Vijay Kandiah" userId="a05763b0-42c3-463e-b623-7d0afddc9b3e" providerId="ADAL" clId="{F28F8F38-3670-4BFC-AEFF-80F9FC955E14}" dt="2021-05-05T07:27:57.109" v="9476" actId="478"/>
          <ac:spMkLst>
            <pc:docMk/>
            <pc:sldMk cId="1752753121" sldId="301"/>
            <ac:spMk id="354" creationId="{507CDA4B-1828-41FA-8E63-DA400E71B8AD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55" creationId="{0DE7ACEB-E0E6-4AED-9990-7EC9B20CAE86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56" creationId="{E072A18B-B325-43F9-B512-0116670F8BFB}"/>
          </ac:spMkLst>
        </pc:spChg>
        <pc:spChg chg="add del mod">
          <ac:chgData name="Vijay Kandiah" userId="a05763b0-42c3-463e-b623-7d0afddc9b3e" providerId="ADAL" clId="{F28F8F38-3670-4BFC-AEFF-80F9FC955E14}" dt="2021-05-05T07:27:35.253" v="9461" actId="478"/>
          <ac:spMkLst>
            <pc:docMk/>
            <pc:sldMk cId="1752753121" sldId="301"/>
            <ac:spMk id="357" creationId="{FD24075C-B5CA-4217-B4AA-E3B4D04B00F3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58" creationId="{9A828173-E24F-4A86-9FDB-45840089D7B3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62" creationId="{39E40436-9698-4E07-BBCF-22B22FD2AB16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67" creationId="{2F1BDD2A-189A-4839-A60D-D3F7713B9F8E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70" creationId="{C802D336-4D69-4B6E-8ACB-12EB27B5D3FD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73" creationId="{F66E0F77-2D95-4D5D-9ED5-D4A459D4E37E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76" creationId="{D42C494F-5859-4301-9B05-57B6F2E6BC03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79" creationId="{7FB9F951-133C-4426-80A4-E7BBE4AF785B}"/>
          </ac:spMkLst>
        </pc:spChg>
        <pc:spChg chg="add mod">
          <ac:chgData name="Vijay Kandiah" userId="a05763b0-42c3-463e-b623-7d0afddc9b3e" providerId="ADAL" clId="{F28F8F38-3670-4BFC-AEFF-80F9FC955E14}" dt="2021-05-05T07:30:21.870" v="9511" actId="164"/>
          <ac:spMkLst>
            <pc:docMk/>
            <pc:sldMk cId="1752753121" sldId="301"/>
            <ac:spMk id="382" creationId="{075DE6F1-BAAC-4548-AB4A-94E8D87294D3}"/>
          </ac:spMkLst>
        </pc:spChg>
        <pc:spChg chg="add del mod">
          <ac:chgData name="Vijay Kandiah" userId="a05763b0-42c3-463e-b623-7d0afddc9b3e" providerId="ADAL" clId="{F28F8F38-3670-4BFC-AEFF-80F9FC955E14}" dt="2021-05-05T07:27:40.005" v="9465" actId="478"/>
          <ac:spMkLst>
            <pc:docMk/>
            <pc:sldMk cId="1752753121" sldId="301"/>
            <ac:spMk id="383" creationId="{2EB695E8-CD07-4B32-816C-541D3EBBC8E2}"/>
          </ac:spMkLst>
        </pc:spChg>
        <pc:spChg chg="add del mod">
          <ac:chgData name="Vijay Kandiah" userId="a05763b0-42c3-463e-b623-7d0afddc9b3e" providerId="ADAL" clId="{F28F8F38-3670-4BFC-AEFF-80F9FC955E14}" dt="2021-05-05T07:30:17.146" v="9510" actId="478"/>
          <ac:spMkLst>
            <pc:docMk/>
            <pc:sldMk cId="1752753121" sldId="301"/>
            <ac:spMk id="384" creationId="{6136A1EA-852A-439D-8A87-903DABB25822}"/>
          </ac:spMkLst>
        </pc:spChg>
        <pc:spChg chg="add mod">
          <ac:chgData name="Vijay Kandiah" userId="a05763b0-42c3-463e-b623-7d0afddc9b3e" providerId="ADAL" clId="{F28F8F38-3670-4BFC-AEFF-80F9FC955E14}" dt="2021-05-05T07:46:48.474" v="10118" actId="1036"/>
          <ac:spMkLst>
            <pc:docMk/>
            <pc:sldMk cId="1752753121" sldId="301"/>
            <ac:spMk id="385" creationId="{5436CF05-77A3-4E51-A017-B336C52B74B0}"/>
          </ac:spMkLst>
        </pc:spChg>
        <pc:grpChg chg="add mod">
          <ac:chgData name="Vijay Kandiah" userId="a05763b0-42c3-463e-b623-7d0afddc9b3e" providerId="ADAL" clId="{F28F8F38-3670-4BFC-AEFF-80F9FC955E14}" dt="2021-05-05T07:47:05.092" v="10130" actId="1076"/>
          <ac:grpSpMkLst>
            <pc:docMk/>
            <pc:sldMk cId="1752753121" sldId="301"/>
            <ac:grpSpMk id="7" creationId="{B61AAD51-D14F-4DD1-94D7-2913484C62BC}"/>
          </ac:grpSpMkLst>
        </pc:grpChg>
        <pc:grpChg chg="add del mod">
          <ac:chgData name="Vijay Kandiah" userId="a05763b0-42c3-463e-b623-7d0afddc9b3e" providerId="ADAL" clId="{F28F8F38-3670-4BFC-AEFF-80F9FC955E14}" dt="2021-05-05T07:27:35.253" v="9461" actId="478"/>
          <ac:grpSpMkLst>
            <pc:docMk/>
            <pc:sldMk cId="1752753121" sldId="301"/>
            <ac:grpSpMk id="71" creationId="{2AD0F660-0C20-4FF9-85F6-976E4A0A23CB}"/>
          </ac:grpSpMkLst>
        </pc:grpChg>
        <pc:grpChg chg="del">
          <ac:chgData name="Vijay Kandiah" userId="a05763b0-42c3-463e-b623-7d0afddc9b3e" providerId="ADAL" clId="{F28F8F38-3670-4BFC-AEFF-80F9FC955E14}" dt="2021-05-05T07:25:34.781" v="9435" actId="478"/>
          <ac:grpSpMkLst>
            <pc:docMk/>
            <pc:sldMk cId="1752753121" sldId="301"/>
            <ac:grpSpMk id="212" creationId="{E33E97F7-EF2A-4F09-BF28-14F8E2F4BE5D}"/>
          </ac:grpSpMkLst>
        </pc:grpChg>
        <pc:grpChg chg="add del mod">
          <ac:chgData name="Vijay Kandiah" userId="a05763b0-42c3-463e-b623-7d0afddc9b3e" providerId="ADAL" clId="{F28F8F38-3670-4BFC-AEFF-80F9FC955E14}" dt="2021-05-05T07:27:35.253" v="9461" actId="478"/>
          <ac:grpSpMkLst>
            <pc:docMk/>
            <pc:sldMk cId="1752753121" sldId="301"/>
            <ac:grpSpMk id="229" creationId="{710000C3-9B93-4B52-AAAC-9044585F0CC5}"/>
          </ac:grpSpMkLst>
        </pc:grpChg>
        <pc:grpChg chg="add del mod">
          <ac:chgData name="Vijay Kandiah" userId="a05763b0-42c3-463e-b623-7d0afddc9b3e" providerId="ADAL" clId="{F28F8F38-3670-4BFC-AEFF-80F9FC955E14}" dt="2021-05-05T07:27:35.253" v="9461" actId="478"/>
          <ac:grpSpMkLst>
            <pc:docMk/>
            <pc:sldMk cId="1752753121" sldId="301"/>
            <ac:grpSpMk id="238" creationId="{3FC1B8EE-B5A8-4B6B-B9AE-1DF5F4FC7FE3}"/>
          </ac:grpSpMkLst>
        </pc:grpChg>
        <pc:grpChg chg="add del mod">
          <ac:chgData name="Vijay Kandiah" userId="a05763b0-42c3-463e-b623-7d0afddc9b3e" providerId="ADAL" clId="{F28F8F38-3670-4BFC-AEFF-80F9FC955E14}" dt="2021-05-05T07:27:35.253" v="9461" actId="478"/>
          <ac:grpSpMkLst>
            <pc:docMk/>
            <pc:sldMk cId="1752753121" sldId="301"/>
            <ac:grpSpMk id="241" creationId="{82F04D68-153E-4D52-A4B9-BE478B96E796}"/>
          </ac:grpSpMkLst>
        </pc:grpChg>
        <pc:grpChg chg="add del mod">
          <ac:chgData name="Vijay Kandiah" userId="a05763b0-42c3-463e-b623-7d0afddc9b3e" providerId="ADAL" clId="{F28F8F38-3670-4BFC-AEFF-80F9FC955E14}" dt="2021-05-05T07:27:35.253" v="9461" actId="478"/>
          <ac:grpSpMkLst>
            <pc:docMk/>
            <pc:sldMk cId="1752753121" sldId="301"/>
            <ac:grpSpMk id="250" creationId="{60D9F650-4417-4994-AA48-7C8AB5640462}"/>
          </ac:grpSpMkLst>
        </pc:grpChg>
        <pc:grpChg chg="add del mod">
          <ac:chgData name="Vijay Kandiah" userId="a05763b0-42c3-463e-b623-7d0afddc9b3e" providerId="ADAL" clId="{F28F8F38-3670-4BFC-AEFF-80F9FC955E14}" dt="2021-05-05T07:27:35.253" v="9461" actId="478"/>
          <ac:grpSpMkLst>
            <pc:docMk/>
            <pc:sldMk cId="1752753121" sldId="301"/>
            <ac:grpSpMk id="330" creationId="{5DAA10C9-7415-4DEE-8FE2-FECA04398ADD}"/>
          </ac:grpSpMkLst>
        </pc:grp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2" creationId="{D364334F-2CEE-4E36-9B1A-DFF3FADC151C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3" creationId="{C0E54894-0810-45B6-94DF-14DDA8AFF32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4" creationId="{73A16563-53C9-4796-A173-9A34C36BBA35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5" creationId="{13353B3B-B1C5-4193-96F2-4ADA05AABAFF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6" creationId="{D03D0995-0135-44FD-8788-C0151E635A5D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7" creationId="{610DC21A-C068-46A4-A4BF-64ED4BED7B93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8" creationId="{CB772E4A-29E0-467F-A84E-0AEFBE9B9FA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89" creationId="{6588597F-A435-4891-BC26-FCE530BAAB66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91" creationId="{50DCEB80-7DC6-4BC3-8B19-1BBAC552814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93" creationId="{5EA409E2-2557-49F7-8B41-4CABAA0ED00F}"/>
          </ac:cxnSpMkLst>
        </pc:cxnChg>
        <pc:cxnChg chg="add del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94" creationId="{0C1BB359-E1E9-4DD0-8586-24D4F705259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95" creationId="{D349AE4B-7837-4A2D-8601-E71860B2BE48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98" creationId="{71289321-298E-492C-87D7-8BFC2EB3BF9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99" creationId="{D765A184-A848-43EC-A46A-4F4B3F868659}"/>
          </ac:cxnSpMkLst>
        </pc:cxnChg>
        <pc:cxnChg chg="add del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00" creationId="{E205EC66-8908-4F88-9997-547CA48D6FE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01" creationId="{C33539EE-45F8-43F3-B340-22D00F2F2EE2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04" creationId="{FEE0314A-8454-4E9F-9347-C0ED1A25415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05" creationId="{7934A87A-40C7-4FEE-8747-3D9B8F17D94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06" creationId="{B6BC1F72-A978-4191-AEB2-27E2D6DF14F9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07" creationId="{6C41A2AC-FF54-40BC-AF71-6385963EF632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0" creationId="{1B8CDA48-669F-4713-AC69-F688602B0568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1" creationId="{94F0C37A-E5BE-4520-B060-DDBF3AD2A90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2" creationId="{1264F3E7-072F-4B80-B00F-92F6E654636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3" creationId="{6B1FAB69-9BF6-44B7-A210-BE9C079F8419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6" creationId="{568DFCE7-8A3B-4418-BEFF-D56169EDCCC0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7" creationId="{3351F162-20AD-4FDF-8FE5-FAA6188F1A00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8" creationId="{531071F6-2A71-4813-B1F0-542F963C98EB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19" creationId="{8361D439-2B0B-4580-9ED1-CDB232A14D4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22" creationId="{89E1BFDA-F1F6-4B50-95B5-97DE7157C21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23" creationId="{97F1C563-E65A-4622-978E-42BF46EB0B08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24" creationId="{D0FEE436-F382-4AD5-8E53-8621428DAAE1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25" creationId="{D9B1018A-17F0-47E5-812B-BD5CD5A3D58F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28" creationId="{F7DBB51D-989E-4F84-AF98-0B527AC7A187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29" creationId="{8A09CF7D-49BC-4439-97F3-489477074692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30" creationId="{1FB68C38-9D68-4EA2-9981-8E9EB8453983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131" creationId="{89575C3A-7898-465F-A44C-F55B5DC6CD9B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136" creationId="{0DA3071E-DB25-428F-8FD2-4A448523480D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137" creationId="{F068026E-73AC-4C34-91F3-6E1440105939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00" creationId="{CC3ABDEF-1CD4-4999-B581-85EF62A5F400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03" creationId="{C9B8D207-FC45-4DAB-B463-ED2E0F67B058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04" creationId="{5BD88E6A-881B-4EC3-BCB8-43211188915B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05" creationId="{BB56C2D4-D5E3-4802-8027-2B939A6ABD0C}"/>
          </ac:cxnSpMkLst>
        </pc:cxnChg>
        <pc:cxnChg chg="add del mod">
          <ac:chgData name="Vijay Kandiah" userId="a05763b0-42c3-463e-b623-7d0afddc9b3e" providerId="ADAL" clId="{F28F8F38-3670-4BFC-AEFF-80F9FC955E14}" dt="2021-05-05T07:27:57.109" v="9476" actId="478"/>
          <ac:cxnSpMkLst>
            <pc:docMk/>
            <pc:sldMk cId="1752753121" sldId="301"/>
            <ac:cxnSpMk id="217" creationId="{416034B8-4965-4C5B-A185-3E9B1846C2EC}"/>
          </ac:cxnSpMkLst>
        </pc:cxnChg>
        <pc:cxnChg chg="add del mod">
          <ac:chgData name="Vijay Kandiah" userId="a05763b0-42c3-463e-b623-7d0afddc9b3e" providerId="ADAL" clId="{F28F8F38-3670-4BFC-AEFF-80F9FC955E14}" dt="2021-05-05T07:27:57.109" v="9476" actId="478"/>
          <ac:cxnSpMkLst>
            <pc:docMk/>
            <pc:sldMk cId="1752753121" sldId="301"/>
            <ac:cxnSpMk id="218" creationId="{9DA0679C-E73A-47B2-8588-316B2AB89772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19" creationId="{F95CF97F-D444-47A3-A2ED-7866B3BE1500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20" creationId="{A9EA0060-301A-4D1B-8783-0DB859E36B7C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21" creationId="{0CC9C68C-3A1C-4F2E-8A30-5F24102CEFE3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32" creationId="{82E676DA-9617-47C2-B069-18562EFC0010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34" creationId="{B23D4E05-6EC8-4F54-AF68-C374007AFE9A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35" creationId="{1D320FBE-ABC7-47A1-AC36-66326E87CB69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36" creationId="{872C58B2-809D-470D-8BBC-7B4682433A6C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37" creationId="{B6AEDCF9-04CF-4489-9F31-8FE178DEC7C5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44" creationId="{8DE735BC-B362-4C93-9A0E-1A8C49AD888B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45" creationId="{91BF13D6-1789-4043-ACA4-D1BAE0CFADB6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46" creationId="{E032934F-425D-4AF0-85D0-12B56A0A3D65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47" creationId="{1EB1A54E-677A-4111-A8D5-8D63D02F56DE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49" creationId="{3F087ADC-253E-443D-932C-AC3D99B22A91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54" creationId="{108588E3-149B-4055-8B33-B8E03DDFEDC1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55" creationId="{9DDFAAC6-3501-4816-A72F-E36EDF9FDD24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56" creationId="{78DA6DD1-3782-4DF5-B100-9ECA9FB1915A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57" creationId="{3A1C6D3F-352E-43C5-B2D5-633DB7F6A216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59" creationId="{7ACD17C4-E1ED-4AEF-BD7C-EF11621CCD06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60" creationId="{B39E7688-E5A9-4B83-BD30-CDF9001CDE1C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62" creationId="{BA792109-71AF-486F-9032-1960EC5DD063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64" creationId="{4721D376-A09F-476A-A05D-BE8C41C923FD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65" creationId="{897D4D0D-AAB8-462E-9381-1DCD3F06414C}"/>
          </ac:cxnSpMkLst>
        </pc:cxnChg>
        <pc:cxnChg chg="add del mod">
          <ac:chgData name="Vijay Kandiah" userId="a05763b0-42c3-463e-b623-7d0afddc9b3e" providerId="ADAL" clId="{F28F8F38-3670-4BFC-AEFF-80F9FC955E14}" dt="2021-05-05T07:27:57.109" v="9476" actId="478"/>
          <ac:cxnSpMkLst>
            <pc:docMk/>
            <pc:sldMk cId="1752753121" sldId="301"/>
            <ac:cxnSpMk id="268" creationId="{67414F8A-93FA-422C-BD21-5CD6AD1FBB71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69" creationId="{2F3A9BDD-E96D-42AE-8837-68A8E8C09A39}"/>
          </ac:cxnSpMkLst>
        </pc:cxnChg>
        <pc:cxnChg chg="add del mod">
          <ac:chgData name="Vijay Kandiah" userId="a05763b0-42c3-463e-b623-7d0afddc9b3e" providerId="ADAL" clId="{F28F8F38-3670-4BFC-AEFF-80F9FC955E14}" dt="2021-05-05T07:27:57.109" v="9476" actId="478"/>
          <ac:cxnSpMkLst>
            <pc:docMk/>
            <pc:sldMk cId="1752753121" sldId="301"/>
            <ac:cxnSpMk id="270" creationId="{043DDBF0-5692-427F-9957-CC718081E59D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1" creationId="{AC9D8883-0399-4AD4-9913-71CE53F1E682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2" creationId="{744BE068-8DE5-44AD-9334-9958A44B9197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3" creationId="{E10F7DD8-BD8D-4A8A-A978-EC07384F8A82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4" creationId="{D946D940-BADC-4435-AE1E-BB77E78516AF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5" creationId="{3D78666C-AFB9-416D-8B7C-5D1378A26C8D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6" creationId="{B55D4788-3398-4EBA-96C5-0A96538FEA54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79" creationId="{4B91E9C6-367E-439D-B4CE-AF140FA9EDC3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0" creationId="{CA9184E1-0780-46C0-A5D9-E7F00156F91D}"/>
          </ac:cxnSpMkLst>
        </pc:cxnChg>
        <pc:cxnChg chg="add del mod">
          <ac:chgData name="Vijay Kandiah" userId="a05763b0-42c3-463e-b623-7d0afddc9b3e" providerId="ADAL" clId="{F28F8F38-3670-4BFC-AEFF-80F9FC955E14}" dt="2021-05-05T07:27:46.410" v="9469" actId="478"/>
          <ac:cxnSpMkLst>
            <pc:docMk/>
            <pc:sldMk cId="1752753121" sldId="301"/>
            <ac:cxnSpMk id="282" creationId="{D19C7A97-3161-4D23-81A9-7FDA3DBF50FE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3" creationId="{F363078E-0B5A-479A-ABCC-9CC8076CCBCE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4" creationId="{E85AC79C-FB5A-428C-985E-47890EF41F0A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5" creationId="{2DD14D77-814A-4ACE-923C-66A0C7DA0665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6" creationId="{0B111180-5EBF-47DB-A82C-0C186E64FDDE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7" creationId="{63A8B43F-3E1C-409C-8C68-7F2FBA5C6572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88" creationId="{7867ED89-7757-482D-AFD1-FA72DD77240A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90" creationId="{DED35A6C-7485-4EF9-B4B7-E553F029191A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291" creationId="{893B3B88-4910-4250-9396-223BA2EBB276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05" creationId="{F72AF0BB-1214-4923-834D-D1D7BE73EA43}"/>
          </ac:cxnSpMkLst>
        </pc:cxnChg>
        <pc:cxnChg chg="add del mod">
          <ac:chgData name="Vijay Kandiah" userId="a05763b0-42c3-463e-b623-7d0afddc9b3e" providerId="ADAL" clId="{F28F8F38-3670-4BFC-AEFF-80F9FC955E14}" dt="2021-05-05T07:27:47.216" v="9470" actId="478"/>
          <ac:cxnSpMkLst>
            <pc:docMk/>
            <pc:sldMk cId="1752753121" sldId="301"/>
            <ac:cxnSpMk id="306" creationId="{815779EC-7690-48AD-B843-E510A189DD9C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07" creationId="{61E10F03-F3AB-4D4A-BAE9-165EB5EC3BFD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08" creationId="{954FB789-375E-44A8-938C-768B22F3CEB8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09" creationId="{334158D0-503A-4535-977E-F9E39FCFC657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10" creationId="{5D3999A0-F110-4C22-8999-B37F7B4EE3F1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28" creationId="{F5B5B9C2-C710-4111-9654-0F1C2BE3FA0B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33" creationId="{656D3192-63D7-475C-8CD1-EEA78671B214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34" creationId="{16F17ACC-C849-46CB-A86C-435F1D3D086B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35" creationId="{F0B44D81-3D60-4023-A4B2-E0C680CB10FA}"/>
          </ac:cxnSpMkLst>
        </pc:cxnChg>
        <pc:cxnChg chg="add del mod">
          <ac:chgData name="Vijay Kandiah" userId="a05763b0-42c3-463e-b623-7d0afddc9b3e" providerId="ADAL" clId="{F28F8F38-3670-4BFC-AEFF-80F9FC955E14}" dt="2021-05-05T07:27:35.253" v="9461" actId="478"/>
          <ac:cxnSpMkLst>
            <pc:docMk/>
            <pc:sldMk cId="1752753121" sldId="301"/>
            <ac:cxnSpMk id="336" creationId="{0DF4F433-3E5A-40B0-BE20-A96DEF3FE966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39" creationId="{9AAF648C-65BC-407E-AF09-00DB41A6EE4C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2" creationId="{7745D6AB-1596-465F-BF35-21445047297F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3" creationId="{230ED7AD-0AAC-4300-BDAF-64DA3D50FC3C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4" creationId="{00E815A1-91E3-4FE5-985D-BD25BD98AF1D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5" creationId="{4407FA22-664C-4C59-A8B5-F4D1A4F26536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6" creationId="{04FDCAE2-B867-4830-AFE7-AF4F5A4DB57C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7" creationId="{7F419FBB-9434-4940-A7A6-D795357E7916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48" creationId="{863D31A8-9FEB-4C7F-AC2A-1ACD84C1B290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59" creationId="{DF9EC9BD-DF6C-4E79-A2A3-9767B8E71E77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0" creationId="{0060C343-1751-4621-9B2B-77E57609CD58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1" creationId="{1E0865CC-784C-43D3-8B49-CFE58781A427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3" creationId="{F9131A85-AEF0-46C1-8703-98D15DA6957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4" creationId="{BDD16C51-29A7-4AC3-B53C-DBB5D818FA1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5" creationId="{F09447A9-AD49-43FB-8B10-514F7F13DB54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6" creationId="{5D1BEF0E-5352-4789-A898-580F3E1BFB7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8" creationId="{65389E86-FCC2-471A-BBB9-11416FF27A92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69" creationId="{97BE58C2-E88F-42A1-B69A-45D96061B504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71" creationId="{88577611-8E8B-416F-A510-30716C81137C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72" creationId="{5F4C9E53-41CA-4204-8CC4-59B1D027F08C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74" creationId="{B5E44959-D469-4F07-BC21-EB1CDEB35B1E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75" creationId="{2432EDF4-10A9-4FBC-A8C8-1446166A3FDD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77" creationId="{226A8FD9-9FB9-4A2D-8420-57F296909EED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78" creationId="{D54BB9E2-5550-4CE7-9A60-ACEEE495CB10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80" creationId="{7912DAC5-4074-4752-BF41-0CA7A2B9ED20}"/>
          </ac:cxnSpMkLst>
        </pc:cxnChg>
        <pc:cxnChg chg="add mod">
          <ac:chgData name="Vijay Kandiah" userId="a05763b0-42c3-463e-b623-7d0afddc9b3e" providerId="ADAL" clId="{F28F8F38-3670-4BFC-AEFF-80F9FC955E14}" dt="2021-05-05T07:30:21.870" v="9511" actId="164"/>
          <ac:cxnSpMkLst>
            <pc:docMk/>
            <pc:sldMk cId="1752753121" sldId="301"/>
            <ac:cxnSpMk id="381" creationId="{9F8ABBA8-AC7F-425F-9EDB-F702DE881846}"/>
          </ac:cxnSpMkLst>
        </pc:cxnChg>
        <pc:cxnChg chg="add del mod">
          <ac:chgData name="Vijay Kandiah" userId="a05763b0-42c3-463e-b623-7d0afddc9b3e" providerId="ADAL" clId="{F28F8F38-3670-4BFC-AEFF-80F9FC955E14}" dt="2021-05-05T07:29:53.276" v="9505" actId="478"/>
          <ac:cxnSpMkLst>
            <pc:docMk/>
            <pc:sldMk cId="1752753121" sldId="301"/>
            <ac:cxnSpMk id="386" creationId="{095187E5-1125-4DC7-908F-5AA413A24D6B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20:41.701" v="13181"/>
        <pc:sldMkLst>
          <pc:docMk/>
          <pc:sldMk cId="1596911734" sldId="302"/>
        </pc:sldMkLst>
        <pc:spChg chg="del mod">
          <ac:chgData name="Vijay Kandiah" userId="a05763b0-42c3-463e-b623-7d0afddc9b3e" providerId="ADAL" clId="{F28F8F38-3670-4BFC-AEFF-80F9FC955E14}" dt="2021-05-06T03:20:40.588" v="13179" actId="478"/>
          <ac:spMkLst>
            <pc:docMk/>
            <pc:sldMk cId="1596911734" sldId="302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0:41.294" v="13180" actId="478"/>
          <ac:spMkLst>
            <pc:docMk/>
            <pc:sldMk cId="1596911734" sldId="302"/>
            <ac:spMk id="9" creationId="{F4E0B792-25D6-4C48-9138-3ABA66AF1756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33" creationId="{90E12B76-087B-4CEE-84E5-B783DCDC2C3E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34" creationId="{5C073B2C-FE3F-46BB-872E-AD6692B2D17F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35" creationId="{94934678-EA16-4AEF-AEA2-2B88323714D8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36" creationId="{AEC2AA73-7588-45CB-AA37-DED0B702CDED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2" creationId="{B9FD2992-45F2-4E60-A093-72DBC9571D86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3" creationId="{8AC2704D-FCC9-4915-A9CD-46DE29138255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4" creationId="{C6C16348-42E3-44BC-99D6-E64E31FFB4F8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5" creationId="{237C221B-E115-4E11-AACE-4C537B95D098}"/>
          </ac:spMkLst>
        </pc:spChg>
        <pc:spChg chg="add mod">
          <ac:chgData name="Vijay Kandiah" userId="a05763b0-42c3-463e-b623-7d0afddc9b3e" providerId="ADAL" clId="{F28F8F38-3670-4BFC-AEFF-80F9FC955E14}" dt="2021-05-06T03:20:41.701" v="13181"/>
          <ac:spMkLst>
            <pc:docMk/>
            <pc:sldMk cId="1596911734" sldId="302"/>
            <ac:spMk id="146" creationId="{5199FA66-4A57-464A-ABAD-F0690B4B884B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6" creationId="{5717ACD6-63B2-4FFC-8CA9-45DB1A6C07F6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7" creationId="{A660A59E-A0B7-4A26-AC7D-C9B844312C18}"/>
          </ac:spMkLst>
        </pc:spChg>
        <pc:spChg chg="add del mod">
          <ac:chgData name="Vijay Kandiah" userId="a05763b0-42c3-463e-b623-7d0afddc9b3e" providerId="ADAL" clId="{F28F8F38-3670-4BFC-AEFF-80F9FC955E14}" dt="2021-05-05T07:32:20.917" v="9560"/>
          <ac:spMkLst>
            <pc:docMk/>
            <pc:sldMk cId="1596911734" sldId="302"/>
            <ac:spMk id="148" creationId="{40769F3C-F691-4CB9-82C1-2EE8DBC05D86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49" creationId="{3493B044-4667-467D-B8BB-5AEEEEE40BE3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50" creationId="{A399A965-FCF0-49BC-92E1-F0DCE385DB1D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51" creationId="{EE9C5907-7C45-41A6-88D3-3309EBFF5181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52" creationId="{3391982F-321D-4F2F-9333-94CC861B9E90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58" creationId="{2EF15429-B1B9-4F52-983B-30B21A6ECFF5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59" creationId="{4A6181A1-7532-43B9-AB7D-FC9272EF01EB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60" creationId="{881BD824-69AB-40FB-9D83-38DB54E14BA6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61" creationId="{6A44C2B5-85E1-45C6-8ED5-A69539F46150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62" creationId="{726601D6-95E8-4194-ADDF-DFA0780F009A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63" creationId="{C9D82385-EF99-404D-AC49-4A28C9CC04D8}"/>
          </ac:spMkLst>
        </pc:spChg>
        <pc:spChg chg="add del mod">
          <ac:chgData name="Vijay Kandiah" userId="a05763b0-42c3-463e-b623-7d0afddc9b3e" providerId="ADAL" clId="{F28F8F38-3670-4BFC-AEFF-80F9FC955E14}" dt="2021-05-05T07:32:45.012" v="9564" actId="478"/>
          <ac:spMkLst>
            <pc:docMk/>
            <pc:sldMk cId="1596911734" sldId="302"/>
            <ac:spMk id="164" creationId="{529E34CC-A361-4CCE-847B-990026D8106F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65" creationId="{7F60D26C-8583-4B39-B6AF-ACC21ADFBD17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66" creationId="{2D974F4F-2825-4ECC-84BC-7A9A6297AA56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67" creationId="{895D0A44-CF92-44CC-996C-E6F12FF5D604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68" creationId="{FB063989-2BAE-4DEB-BA4E-12F5BC0E6277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75" creationId="{35171A84-DAD4-4966-A06A-BD2F921B7127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76" creationId="{64258519-3379-42C4-B797-4AB878151D12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77" creationId="{6F3E459F-C8B0-4CF1-A52E-8DD1E8889651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78" creationId="{2C56D3D5-72CB-44F5-ABCC-7CC76A90AF37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79" creationId="{8108BE70-53BE-4112-B5F9-2299FE8489B7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80" creationId="{1FF548DC-884B-422D-92A0-3FED04EB03E7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81" creationId="{2F27C5F4-2123-4A55-B523-231BF2DB3B2A}"/>
          </ac:spMkLst>
        </pc:spChg>
        <pc:spChg chg="add del mod">
          <ac:chgData name="Vijay Kandiah" userId="a05763b0-42c3-463e-b623-7d0afddc9b3e" providerId="ADAL" clId="{F28F8F38-3670-4BFC-AEFF-80F9FC955E14}" dt="2021-05-05T07:32:54.157" v="9570" actId="478"/>
          <ac:spMkLst>
            <pc:docMk/>
            <pc:sldMk cId="1596911734" sldId="302"/>
            <ac:spMk id="182" creationId="{317E8533-BF08-4A53-8B4E-AFEF121A541A}"/>
          </ac:spMkLst>
        </pc:spChg>
        <pc:spChg chg="add del mod">
          <ac:chgData name="Vijay Kandiah" userId="a05763b0-42c3-463e-b623-7d0afddc9b3e" providerId="ADAL" clId="{F28F8F38-3670-4BFC-AEFF-80F9FC955E14}" dt="2021-05-05T07:32:52.243" v="9568" actId="478"/>
          <ac:spMkLst>
            <pc:docMk/>
            <pc:sldMk cId="1596911734" sldId="302"/>
            <ac:spMk id="185" creationId="{1B77C4CA-3635-49CD-8939-55DEBF605260}"/>
          </ac:spMkLst>
        </pc:spChg>
        <pc:spChg chg="add del mod">
          <ac:chgData name="Vijay Kandiah" userId="a05763b0-42c3-463e-b623-7d0afddc9b3e" providerId="ADAL" clId="{F28F8F38-3670-4BFC-AEFF-80F9FC955E14}" dt="2021-05-05T07:32:53.007" v="9569" actId="478"/>
          <ac:spMkLst>
            <pc:docMk/>
            <pc:sldMk cId="1596911734" sldId="302"/>
            <ac:spMk id="186" creationId="{88192FE1-7F73-4432-88B8-B0BE3A9C4879}"/>
          </ac:spMkLst>
        </pc:spChg>
        <pc:spChg chg="add mod">
          <ac:chgData name="Vijay Kandiah" userId="a05763b0-42c3-463e-b623-7d0afddc9b3e" providerId="ADAL" clId="{F28F8F38-3670-4BFC-AEFF-80F9FC955E14}" dt="2021-05-05T07:34:40.519" v="9663" actId="164"/>
          <ac:spMkLst>
            <pc:docMk/>
            <pc:sldMk cId="1596911734" sldId="302"/>
            <ac:spMk id="187" creationId="{81BAD72D-C9E8-4A84-BA49-0A5E9CFCB4D7}"/>
          </ac:spMkLst>
        </pc:spChg>
        <pc:spChg chg="add del mod">
          <ac:chgData name="Vijay Kandiah" userId="a05763b0-42c3-463e-b623-7d0afddc9b3e" providerId="ADAL" clId="{F28F8F38-3670-4BFC-AEFF-80F9FC955E14}" dt="2021-05-05T07:34:33.229" v="9662" actId="478"/>
          <ac:spMkLst>
            <pc:docMk/>
            <pc:sldMk cId="1596911734" sldId="302"/>
            <ac:spMk id="188" creationId="{86EF20B4-9315-41A3-A878-E5B15C2EF222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189" creationId="{1399D1B0-04C0-4785-B454-2C7414EB2F22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191" creationId="{E01156C9-5134-44E0-94D6-B3F019BDFDF5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192" creationId="{B04D5F09-0E13-4530-867E-80435DC797EC}"/>
          </ac:spMkLst>
        </pc:spChg>
        <pc:spChg chg="add del mod">
          <ac:chgData name="Vijay Kandiah" userId="a05763b0-42c3-463e-b623-7d0afddc9b3e" providerId="ADAL" clId="{F28F8F38-3670-4BFC-AEFF-80F9FC955E14}" dt="2021-05-05T07:34:07.104" v="9583" actId="478"/>
          <ac:spMkLst>
            <pc:docMk/>
            <pc:sldMk cId="1596911734" sldId="302"/>
            <ac:spMk id="193" creationId="{04291719-C7CA-408A-8E06-16708298BAD5}"/>
          </ac:spMkLst>
        </pc:spChg>
        <pc:spChg chg="add del mod">
          <ac:chgData name="Vijay Kandiah" userId="a05763b0-42c3-463e-b623-7d0afddc9b3e" providerId="ADAL" clId="{F28F8F38-3670-4BFC-AEFF-80F9FC955E14}" dt="2021-05-05T07:34:05.409" v="9580" actId="478"/>
          <ac:spMkLst>
            <pc:docMk/>
            <pc:sldMk cId="1596911734" sldId="302"/>
            <ac:spMk id="194" creationId="{502E3281-BAEB-4483-B9EB-94732DC867EC}"/>
          </ac:spMkLst>
        </pc:spChg>
        <pc:spChg chg="add del mod">
          <ac:chgData name="Vijay Kandiah" userId="a05763b0-42c3-463e-b623-7d0afddc9b3e" providerId="ADAL" clId="{F28F8F38-3670-4BFC-AEFF-80F9FC955E14}" dt="2021-05-05T07:34:05.953" v="9581" actId="478"/>
          <ac:spMkLst>
            <pc:docMk/>
            <pc:sldMk cId="1596911734" sldId="302"/>
            <ac:spMk id="197" creationId="{716E20F0-8895-4C05-9C03-32522719DAB6}"/>
          </ac:spMkLst>
        </pc:spChg>
        <pc:spChg chg="add del mod">
          <ac:chgData name="Vijay Kandiah" userId="a05763b0-42c3-463e-b623-7d0afddc9b3e" providerId="ADAL" clId="{F28F8F38-3670-4BFC-AEFF-80F9FC955E14}" dt="2021-05-05T07:34:07.827" v="9584" actId="478"/>
          <ac:spMkLst>
            <pc:docMk/>
            <pc:sldMk cId="1596911734" sldId="302"/>
            <ac:spMk id="200" creationId="{D3EAB815-A645-43D7-9B88-6E4AD417EDCC}"/>
          </ac:spMkLst>
        </pc:spChg>
        <pc:spChg chg="add del mod">
          <ac:chgData name="Vijay Kandiah" userId="a05763b0-42c3-463e-b623-7d0afddc9b3e" providerId="ADAL" clId="{F28F8F38-3670-4BFC-AEFF-80F9FC955E14}" dt="2021-05-05T07:35:10.825" v="9665" actId="478"/>
          <ac:spMkLst>
            <pc:docMk/>
            <pc:sldMk cId="1596911734" sldId="302"/>
            <ac:spMk id="202" creationId="{F11AF01C-6DEC-4344-B7FC-DD7196475A2E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03" creationId="{59721A8E-24CC-428C-BB4B-C35C1D4D3079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04" creationId="{4E034781-477E-4F21-AF9F-44DA22BA754C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05" creationId="{A83583F6-E41E-49A6-BADA-F1FF59AE6710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1" creationId="{6192276E-5851-4B1A-A2A9-659FCA677EF1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2" creationId="{E07AF74C-4E86-4AD3-BA1E-1D4C5401DE02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3" creationId="{F917FD0B-55C2-4A3C-925F-D58AF84B4B91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4" creationId="{7D1DDF1B-9571-4392-A8AD-E5E3175F8473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5" creationId="{BD5A8850-D3FB-4C42-984F-769CB513A31B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6" creationId="{47C55641-6DCC-424F-8114-45428E1E0FE5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17" creationId="{BC2C512D-1C43-4D2A-B509-2B7736A7360D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19" creationId="{F62ADA69-B4FE-4432-911E-12ED36EBDEF3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20" creationId="{2F9C5F4C-1497-44CA-914F-AEFB8700748B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22" creationId="{8AB168B9-066C-47E0-AE84-D4E06001E845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28" creationId="{F59E9054-13BD-42C9-A8E3-10BAD88010BF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29" creationId="{6AE832FD-B412-4030-AE0C-94C888B2228E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31" creationId="{2B7B46CE-30D8-4440-9F1F-C58139943D9E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32" creationId="{F4DDFEA3-5374-4525-BEDF-3D702E203270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37" creationId="{7DE95F03-79DD-442B-8851-C77327E7C83C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40" creationId="{4C9C52B4-5C17-469D-BB2F-EE675233E21D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241" creationId="{49DC2FA1-FE8F-4AC3-981B-899296749F73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42" creationId="{75AD470A-BF68-4B2D-A8F4-36B8D7297AE0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47" creationId="{0CAFD985-FB4D-4770-A3E2-C05E4F5734E5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50" creationId="{EC9989F7-931C-4F62-BE1E-94D9E1FA0BC4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52" creationId="{474A7D41-59D0-4399-B232-D228701F9BB1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55" creationId="{D04BEA1A-5410-4E0C-BD37-1A8518D7DC1E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56" creationId="{403ECDF7-8161-4051-85A9-310AD5ADDE8C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66" creationId="{21242711-DA29-4306-9CDE-1ED78B075C79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67" creationId="{68D90B61-AE61-4490-AA45-8F77DFC2138F}"/>
          </ac:spMkLst>
        </pc:spChg>
        <pc:spChg chg="add del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70" creationId="{E1011B2F-AD28-4373-BC28-536023CC07BD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78" creationId="{ADB9B8C8-8536-481B-9B16-00329C483F87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81" creationId="{C6C3BD2F-EB91-4EFC-92F7-468C72A0987D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82" creationId="{DE168761-844C-4E73-A968-35B97A9DE214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83" creationId="{87302935-9401-4DE5-A617-FBCCF1D62C5E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84" creationId="{75B43E84-7FD6-474E-966A-0BB0DAEAAE3F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91" creationId="{51DB7A4B-AE2E-4B7D-9F5D-256699A26F1F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92" creationId="{3FC16E15-82E6-4C0C-B28F-89F679530AE0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93" creationId="{A7611CF9-E35E-4C0E-A91C-9C617E26D744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295" creationId="{5566FA21-E905-4655-9C15-7CF4BDCC99B5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304" creationId="{EF1BA07E-B432-4A16-BB3D-289F9A2C351E}"/>
          </ac:spMkLst>
        </pc:spChg>
        <pc:spChg chg="mod">
          <ac:chgData name="Vijay Kandiah" userId="a05763b0-42c3-463e-b623-7d0afddc9b3e" providerId="ADAL" clId="{F28F8F38-3670-4BFC-AEFF-80F9FC955E14}" dt="2021-05-05T07:33:56.639" v="9575"/>
          <ac:spMkLst>
            <pc:docMk/>
            <pc:sldMk cId="1596911734" sldId="302"/>
            <ac:spMk id="305" creationId="{BE996909-DD08-43AF-B9CC-D869B082762A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10" creationId="{6353CC92-B192-44EA-83E0-CE2B8B42D366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11" creationId="{A13CBCAB-ECF1-4863-94B1-0531013136C5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19" creationId="{B9D691F6-F6D3-47FC-822F-58B129ACFA28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27" creationId="{5D3EB6E6-CC16-4304-84D1-AED254249B74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28" creationId="{0E5AB2D3-53FE-4BEA-9B7A-87D9D1CA595C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29" creationId="{04866F8D-BC68-4DA3-A1D7-E54F3F22CAE5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30" creationId="{0AC7E924-83A3-48A9-889A-ABC00B665089}"/>
          </ac:spMkLst>
        </pc:spChg>
        <pc:spChg chg="add mod">
          <ac:chgData name="Vijay Kandiah" userId="a05763b0-42c3-463e-b623-7d0afddc9b3e" providerId="ADAL" clId="{F28F8F38-3670-4BFC-AEFF-80F9FC955E14}" dt="2021-05-05T07:34:20.081" v="9588" actId="164"/>
          <ac:spMkLst>
            <pc:docMk/>
            <pc:sldMk cId="1596911734" sldId="302"/>
            <ac:spMk id="331" creationId="{21869EDD-4BF5-4D5D-9DF7-2E8123D10B6F}"/>
          </ac:spMkLst>
        </pc:spChg>
        <pc:spChg chg="add del mod">
          <ac:chgData name="Vijay Kandiah" userId="a05763b0-42c3-463e-b623-7d0afddc9b3e" providerId="ADAL" clId="{F28F8F38-3670-4BFC-AEFF-80F9FC955E14}" dt="2021-05-05T07:36:14.219" v="9689" actId="478"/>
          <ac:spMkLst>
            <pc:docMk/>
            <pc:sldMk cId="1596911734" sldId="302"/>
            <ac:spMk id="332" creationId="{EAC583FA-FD00-4F9A-B75B-FCCCB9FCFD43}"/>
          </ac:spMkLst>
        </pc:spChg>
        <pc:spChg chg="add del mod">
          <ac:chgData name="Vijay Kandiah" userId="a05763b0-42c3-463e-b623-7d0afddc9b3e" providerId="ADAL" clId="{F28F8F38-3670-4BFC-AEFF-80F9FC955E14}" dt="2021-05-05T07:38:47.518" v="9786" actId="478"/>
          <ac:spMkLst>
            <pc:docMk/>
            <pc:sldMk cId="1596911734" sldId="302"/>
            <ac:spMk id="333" creationId="{95CB1ABC-5839-443A-831D-20476499CBA5}"/>
          </ac:spMkLst>
        </pc:spChg>
        <pc:spChg chg="add del mod">
          <ac:chgData name="Vijay Kandiah" userId="a05763b0-42c3-463e-b623-7d0afddc9b3e" providerId="ADAL" clId="{F28F8F38-3670-4BFC-AEFF-80F9FC955E14}" dt="2021-05-05T07:38:47.518" v="9786" actId="478"/>
          <ac:spMkLst>
            <pc:docMk/>
            <pc:sldMk cId="1596911734" sldId="302"/>
            <ac:spMk id="334" creationId="{5C5CED2F-6A68-4251-8058-FFB448097AC6}"/>
          </ac:spMkLst>
        </pc:spChg>
        <pc:spChg chg="add mod">
          <ac:chgData name="Vijay Kandiah" userId="a05763b0-42c3-463e-b623-7d0afddc9b3e" providerId="ADAL" clId="{F28F8F38-3670-4BFC-AEFF-80F9FC955E14}" dt="2021-05-05T07:39:13.694" v="9793" actId="164"/>
          <ac:spMkLst>
            <pc:docMk/>
            <pc:sldMk cId="1596911734" sldId="302"/>
            <ac:spMk id="335" creationId="{B58F4909-4267-4E32-820C-72A923FB7DED}"/>
          </ac:spMkLst>
        </pc:spChg>
        <pc:spChg chg="add mod">
          <ac:chgData name="Vijay Kandiah" userId="a05763b0-42c3-463e-b623-7d0afddc9b3e" providerId="ADAL" clId="{F28F8F38-3670-4BFC-AEFF-80F9FC955E14}" dt="2021-05-05T07:39:13.694" v="9793" actId="164"/>
          <ac:spMkLst>
            <pc:docMk/>
            <pc:sldMk cId="1596911734" sldId="302"/>
            <ac:spMk id="336" creationId="{05B88968-D342-4115-A9A0-8CEE2FA2A104}"/>
          </ac:spMkLst>
        </pc:spChg>
        <pc:spChg chg="add mod">
          <ac:chgData name="Vijay Kandiah" userId="a05763b0-42c3-463e-b623-7d0afddc9b3e" providerId="ADAL" clId="{F28F8F38-3670-4BFC-AEFF-80F9FC955E14}" dt="2021-05-05T07:39:16.931" v="9794" actId="164"/>
          <ac:spMkLst>
            <pc:docMk/>
            <pc:sldMk cId="1596911734" sldId="302"/>
            <ac:spMk id="337" creationId="{331A30A6-2D03-4A5E-9AAD-07DAA2CE3F92}"/>
          </ac:spMkLst>
        </pc:spChg>
        <pc:spChg chg="add mod">
          <ac:chgData name="Vijay Kandiah" userId="a05763b0-42c3-463e-b623-7d0afddc9b3e" providerId="ADAL" clId="{F28F8F38-3670-4BFC-AEFF-80F9FC955E14}" dt="2021-05-05T07:39:16.931" v="9794" actId="164"/>
          <ac:spMkLst>
            <pc:docMk/>
            <pc:sldMk cId="1596911734" sldId="302"/>
            <ac:spMk id="338" creationId="{AE14B6D7-C169-44DC-BD94-36B04011806E}"/>
          </ac:spMkLst>
        </pc:spChg>
        <pc:spChg chg="add del mod">
          <ac:chgData name="Vijay Kandiah" userId="a05763b0-42c3-463e-b623-7d0afddc9b3e" providerId="ADAL" clId="{F28F8F38-3670-4BFC-AEFF-80F9FC955E14}" dt="2021-05-05T07:40:27.230" v="9932" actId="478"/>
          <ac:spMkLst>
            <pc:docMk/>
            <pc:sldMk cId="1596911734" sldId="302"/>
            <ac:spMk id="349" creationId="{34407415-54CA-4376-AA00-E9432EB720DB}"/>
          </ac:spMkLst>
        </pc:spChg>
        <pc:spChg chg="add mod">
          <ac:chgData name="Vijay Kandiah" userId="a05763b0-42c3-463e-b623-7d0afddc9b3e" providerId="ADAL" clId="{F28F8F38-3670-4BFC-AEFF-80F9FC955E14}" dt="2021-05-05T07:40:50.844" v="9942" actId="1036"/>
          <ac:spMkLst>
            <pc:docMk/>
            <pc:sldMk cId="1596911734" sldId="302"/>
            <ac:spMk id="350" creationId="{52855808-9534-4B33-AB25-803F880B5B28}"/>
          </ac:spMkLst>
        </pc:spChg>
        <pc:spChg chg="add mod">
          <ac:chgData name="Vijay Kandiah" userId="a05763b0-42c3-463e-b623-7d0afddc9b3e" providerId="ADAL" clId="{F28F8F38-3670-4BFC-AEFF-80F9FC955E14}" dt="2021-05-05T07:41:09.387" v="9957" actId="14100"/>
          <ac:spMkLst>
            <pc:docMk/>
            <pc:sldMk cId="1596911734" sldId="302"/>
            <ac:spMk id="351" creationId="{A5390829-D2E5-4E33-86C5-D2699D7C8021}"/>
          </ac:spMkLst>
        </pc:spChg>
        <pc:grpChg chg="add mod">
          <ac:chgData name="Vijay Kandiah" userId="a05763b0-42c3-463e-b623-7d0afddc9b3e" providerId="ADAL" clId="{F28F8F38-3670-4BFC-AEFF-80F9FC955E14}" dt="2021-05-05T07:37:24.319" v="9762" actId="1035"/>
          <ac:grpSpMkLst>
            <pc:docMk/>
            <pc:sldMk cId="1596911734" sldId="302"/>
            <ac:grpSpMk id="3" creationId="{162F3BE3-BEF2-4156-BD93-D8B829043066}"/>
          </ac:grpSpMkLst>
        </pc:grpChg>
        <pc:grpChg chg="add mod">
          <ac:chgData name="Vijay Kandiah" userId="a05763b0-42c3-463e-b623-7d0afddc9b3e" providerId="ADAL" clId="{F28F8F38-3670-4BFC-AEFF-80F9FC955E14}" dt="2021-05-05T07:37:24.319" v="9762" actId="1035"/>
          <ac:grpSpMkLst>
            <pc:docMk/>
            <pc:sldMk cId="1596911734" sldId="302"/>
            <ac:grpSpMk id="4" creationId="{87E3D0CB-47A1-4CAE-AD12-F84081F16D44}"/>
          </ac:grpSpMkLst>
        </pc:grpChg>
        <pc:grpChg chg="add mod">
          <ac:chgData name="Vijay Kandiah" userId="a05763b0-42c3-463e-b623-7d0afddc9b3e" providerId="ADAL" clId="{F28F8F38-3670-4BFC-AEFF-80F9FC955E14}" dt="2021-05-05T07:40:53.668" v="9953" actId="1038"/>
          <ac:grpSpMkLst>
            <pc:docMk/>
            <pc:sldMk cId="1596911734" sldId="302"/>
            <ac:grpSpMk id="5" creationId="{6B70E1AB-FD1A-49CB-AD5D-4628A0A80093}"/>
          </ac:grpSpMkLst>
        </pc:grpChg>
        <pc:grpChg chg="add mod">
          <ac:chgData name="Vijay Kandiah" userId="a05763b0-42c3-463e-b623-7d0afddc9b3e" providerId="ADAL" clId="{F28F8F38-3670-4BFC-AEFF-80F9FC955E14}" dt="2021-05-05T07:41:35.827" v="9970" actId="1035"/>
          <ac:grpSpMkLst>
            <pc:docMk/>
            <pc:sldMk cId="1596911734" sldId="302"/>
            <ac:grpSpMk id="6" creationId="{88C85639-A1FF-42F4-94F8-98807C7D2464}"/>
          </ac:grpSpMkLst>
        </pc:grpChg>
        <pc:grpChg chg="del">
          <ac:chgData name="Vijay Kandiah" userId="a05763b0-42c3-463e-b623-7d0afddc9b3e" providerId="ADAL" clId="{F28F8F38-3670-4BFC-AEFF-80F9FC955E14}" dt="2021-05-05T07:32:24.665" v="9561" actId="478"/>
          <ac:grpSpMkLst>
            <pc:docMk/>
            <pc:sldMk cId="1596911734" sldId="302"/>
            <ac:grpSpMk id="7" creationId="{B61AAD51-D14F-4DD1-94D7-2913484C62BC}"/>
          </ac:grpSpMkLst>
        </pc:grpChg>
        <pc:grpChg chg="add mod">
          <ac:chgData name="Vijay Kandiah" userId="a05763b0-42c3-463e-b623-7d0afddc9b3e" providerId="ADAL" clId="{F28F8F38-3670-4BFC-AEFF-80F9FC955E14}" dt="2021-05-05T07:34:20.081" v="9588" actId="164"/>
          <ac:grpSpMkLst>
            <pc:docMk/>
            <pc:sldMk cId="1596911734" sldId="302"/>
            <ac:grpSpMk id="190" creationId="{33DE2E63-28B0-4A2F-8566-09DA7968B3B5}"/>
          </ac:grpSpMkLst>
        </pc:grpChg>
        <pc:grpChg chg="add mod">
          <ac:chgData name="Vijay Kandiah" userId="a05763b0-42c3-463e-b623-7d0afddc9b3e" providerId="ADAL" clId="{F28F8F38-3670-4BFC-AEFF-80F9FC955E14}" dt="2021-05-05T07:34:20.081" v="9588" actId="164"/>
          <ac:grpSpMkLst>
            <pc:docMk/>
            <pc:sldMk cId="1596911734" sldId="302"/>
            <ac:grpSpMk id="218" creationId="{0CBC1CCF-7E66-4E91-8AD4-978ACEA7421F}"/>
          </ac:grpSpMkLst>
        </pc:grpChg>
        <pc:grpChg chg="add mod">
          <ac:chgData name="Vijay Kandiah" userId="a05763b0-42c3-463e-b623-7d0afddc9b3e" providerId="ADAL" clId="{F28F8F38-3670-4BFC-AEFF-80F9FC955E14}" dt="2021-05-05T07:34:20.081" v="9588" actId="164"/>
          <ac:grpSpMkLst>
            <pc:docMk/>
            <pc:sldMk cId="1596911734" sldId="302"/>
            <ac:grpSpMk id="227" creationId="{675FD21C-1ECB-459C-A8A3-7A464A81FBB7}"/>
          </ac:grpSpMkLst>
        </pc:grpChg>
        <pc:grpChg chg="add mod">
          <ac:chgData name="Vijay Kandiah" userId="a05763b0-42c3-463e-b623-7d0afddc9b3e" providerId="ADAL" clId="{F28F8F38-3670-4BFC-AEFF-80F9FC955E14}" dt="2021-05-05T07:34:20.081" v="9588" actId="164"/>
          <ac:grpSpMkLst>
            <pc:docMk/>
            <pc:sldMk cId="1596911734" sldId="302"/>
            <ac:grpSpMk id="230" creationId="{E8023762-8544-44ED-B1DF-73613C4ABEDE}"/>
          </ac:grpSpMkLst>
        </pc:grpChg>
        <pc:grpChg chg="add mod">
          <ac:chgData name="Vijay Kandiah" userId="a05763b0-42c3-463e-b623-7d0afddc9b3e" providerId="ADAL" clId="{F28F8F38-3670-4BFC-AEFF-80F9FC955E14}" dt="2021-05-05T07:34:20.081" v="9588" actId="164"/>
          <ac:grpSpMkLst>
            <pc:docMk/>
            <pc:sldMk cId="1596911734" sldId="302"/>
            <ac:grpSpMk id="239" creationId="{017B9D51-B2AD-4843-A510-0C5DEA37229F}"/>
          </ac:grpSpMkLst>
        </pc:grpChg>
        <pc:grpChg chg="add mod">
          <ac:chgData name="Vijay Kandiah" userId="a05763b0-42c3-463e-b623-7d0afddc9b3e" providerId="ADAL" clId="{F28F8F38-3670-4BFC-AEFF-80F9FC955E14}" dt="2021-05-05T07:34:20.081" v="9588" actId="164"/>
          <ac:grpSpMkLst>
            <pc:docMk/>
            <pc:sldMk cId="1596911734" sldId="302"/>
            <ac:grpSpMk id="296" creationId="{60A851FF-4512-4E0E-8730-2A5A13391D40}"/>
          </ac:grpSpMkLst>
        </pc:grp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82" creationId="{D364334F-2CEE-4E36-9B1A-DFF3FADC151C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83" creationId="{C0E54894-0810-45B6-94DF-14DDA8AFF321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87" creationId="{610DC21A-C068-46A4-A4BF-64ED4BED7B93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130" creationId="{1FB68C38-9D68-4EA2-9981-8E9EB8453983}"/>
          </ac:cxnSpMkLst>
        </pc:cxnChg>
        <pc:cxnChg chg="add del mod">
          <ac:chgData name="Vijay Kandiah" userId="a05763b0-42c3-463e-b623-7d0afddc9b3e" providerId="ADAL" clId="{F28F8F38-3670-4BFC-AEFF-80F9FC955E14}" dt="2021-05-05T07:32:20.917" v="9560"/>
          <ac:cxnSpMkLst>
            <pc:docMk/>
            <pc:sldMk cId="1596911734" sldId="302"/>
            <ac:cxnSpMk id="137" creationId="{100AC73C-77C6-4588-ADBA-D34EA6E0470B}"/>
          </ac:cxnSpMkLst>
        </pc:cxnChg>
        <pc:cxnChg chg="add del mod">
          <ac:chgData name="Vijay Kandiah" userId="a05763b0-42c3-463e-b623-7d0afddc9b3e" providerId="ADAL" clId="{F28F8F38-3670-4BFC-AEFF-80F9FC955E14}" dt="2021-05-05T07:32:20.917" v="9560"/>
          <ac:cxnSpMkLst>
            <pc:docMk/>
            <pc:sldMk cId="1596911734" sldId="302"/>
            <ac:cxnSpMk id="138" creationId="{44BCC4C1-AD84-43EE-B964-FAEE50A06DE3}"/>
          </ac:cxnSpMkLst>
        </pc:cxnChg>
        <pc:cxnChg chg="add del mod">
          <ac:chgData name="Vijay Kandiah" userId="a05763b0-42c3-463e-b623-7d0afddc9b3e" providerId="ADAL" clId="{F28F8F38-3670-4BFC-AEFF-80F9FC955E14}" dt="2021-05-05T07:32:20.917" v="9560"/>
          <ac:cxnSpMkLst>
            <pc:docMk/>
            <pc:sldMk cId="1596911734" sldId="302"/>
            <ac:cxnSpMk id="139" creationId="{6C9C4D71-35ED-4273-98C7-F6DAC8BB0C19}"/>
          </ac:cxnSpMkLst>
        </pc:cxnChg>
        <pc:cxnChg chg="add del mod">
          <ac:chgData name="Vijay Kandiah" userId="a05763b0-42c3-463e-b623-7d0afddc9b3e" providerId="ADAL" clId="{F28F8F38-3670-4BFC-AEFF-80F9FC955E14}" dt="2021-05-05T07:32:20.917" v="9560"/>
          <ac:cxnSpMkLst>
            <pc:docMk/>
            <pc:sldMk cId="1596911734" sldId="302"/>
            <ac:cxnSpMk id="140" creationId="{E9416E51-C44C-4E85-AF8C-98D3A9996B7C}"/>
          </ac:cxnSpMkLst>
        </pc:cxnChg>
        <pc:cxnChg chg="add del mod">
          <ac:chgData name="Vijay Kandiah" userId="a05763b0-42c3-463e-b623-7d0afddc9b3e" providerId="ADAL" clId="{F28F8F38-3670-4BFC-AEFF-80F9FC955E14}" dt="2021-05-05T07:32:20.917" v="9560"/>
          <ac:cxnSpMkLst>
            <pc:docMk/>
            <pc:sldMk cId="1596911734" sldId="302"/>
            <ac:cxnSpMk id="141" creationId="{72E684AA-1807-45FE-A1ED-CF3EDF72FC18}"/>
          </ac:cxnSpMkLst>
        </pc:cxnChg>
        <pc:cxnChg chg="add del mod">
          <ac:chgData name="Vijay Kandiah" userId="a05763b0-42c3-463e-b623-7d0afddc9b3e" providerId="ADAL" clId="{F28F8F38-3670-4BFC-AEFF-80F9FC955E14}" dt="2021-05-05T07:32:45.012" v="9564" actId="478"/>
          <ac:cxnSpMkLst>
            <pc:docMk/>
            <pc:sldMk cId="1596911734" sldId="302"/>
            <ac:cxnSpMk id="153" creationId="{F236D831-5C79-4A03-B0A9-2113D1B0F455}"/>
          </ac:cxnSpMkLst>
        </pc:cxnChg>
        <pc:cxnChg chg="add del mod">
          <ac:chgData name="Vijay Kandiah" userId="a05763b0-42c3-463e-b623-7d0afddc9b3e" providerId="ADAL" clId="{F28F8F38-3670-4BFC-AEFF-80F9FC955E14}" dt="2021-05-05T07:32:45.012" v="9564" actId="478"/>
          <ac:cxnSpMkLst>
            <pc:docMk/>
            <pc:sldMk cId="1596911734" sldId="302"/>
            <ac:cxnSpMk id="154" creationId="{86811888-628F-4F6E-A4D2-D506507E4F92}"/>
          </ac:cxnSpMkLst>
        </pc:cxnChg>
        <pc:cxnChg chg="add del mod">
          <ac:chgData name="Vijay Kandiah" userId="a05763b0-42c3-463e-b623-7d0afddc9b3e" providerId="ADAL" clId="{F28F8F38-3670-4BFC-AEFF-80F9FC955E14}" dt="2021-05-05T07:32:45.012" v="9564" actId="478"/>
          <ac:cxnSpMkLst>
            <pc:docMk/>
            <pc:sldMk cId="1596911734" sldId="302"/>
            <ac:cxnSpMk id="155" creationId="{9792246A-D13E-4547-9966-D1C65932F66E}"/>
          </ac:cxnSpMkLst>
        </pc:cxnChg>
        <pc:cxnChg chg="add del mod">
          <ac:chgData name="Vijay Kandiah" userId="a05763b0-42c3-463e-b623-7d0afddc9b3e" providerId="ADAL" clId="{F28F8F38-3670-4BFC-AEFF-80F9FC955E14}" dt="2021-05-05T07:32:45.012" v="9564" actId="478"/>
          <ac:cxnSpMkLst>
            <pc:docMk/>
            <pc:sldMk cId="1596911734" sldId="302"/>
            <ac:cxnSpMk id="156" creationId="{91E3842C-1FAA-4438-A707-4F24308E624C}"/>
          </ac:cxnSpMkLst>
        </pc:cxnChg>
        <pc:cxnChg chg="add del mod">
          <ac:chgData name="Vijay Kandiah" userId="a05763b0-42c3-463e-b623-7d0afddc9b3e" providerId="ADAL" clId="{F28F8F38-3670-4BFC-AEFF-80F9FC955E14}" dt="2021-05-05T07:32:45.012" v="9564" actId="478"/>
          <ac:cxnSpMkLst>
            <pc:docMk/>
            <pc:sldMk cId="1596911734" sldId="302"/>
            <ac:cxnSpMk id="157" creationId="{345FBCAA-6C70-4E7F-A2C9-7E464C4598B5}"/>
          </ac:cxnSpMkLst>
        </pc:cxnChg>
        <pc:cxnChg chg="add mod">
          <ac:chgData name="Vijay Kandiah" userId="a05763b0-42c3-463e-b623-7d0afddc9b3e" providerId="ADAL" clId="{F28F8F38-3670-4BFC-AEFF-80F9FC955E14}" dt="2021-05-05T07:34:40.519" v="9663" actId="164"/>
          <ac:cxnSpMkLst>
            <pc:docMk/>
            <pc:sldMk cId="1596911734" sldId="302"/>
            <ac:cxnSpMk id="169" creationId="{B59177DB-75EC-4FA9-9880-CD4CA41AEDC0}"/>
          </ac:cxnSpMkLst>
        </pc:cxnChg>
        <pc:cxnChg chg="add mod">
          <ac:chgData name="Vijay Kandiah" userId="a05763b0-42c3-463e-b623-7d0afddc9b3e" providerId="ADAL" clId="{F28F8F38-3670-4BFC-AEFF-80F9FC955E14}" dt="2021-05-05T07:34:40.519" v="9663" actId="164"/>
          <ac:cxnSpMkLst>
            <pc:docMk/>
            <pc:sldMk cId="1596911734" sldId="302"/>
            <ac:cxnSpMk id="170" creationId="{9D890BC2-9DBA-42ED-8493-86359082D64F}"/>
          </ac:cxnSpMkLst>
        </pc:cxnChg>
        <pc:cxnChg chg="add mod">
          <ac:chgData name="Vijay Kandiah" userId="a05763b0-42c3-463e-b623-7d0afddc9b3e" providerId="ADAL" clId="{F28F8F38-3670-4BFC-AEFF-80F9FC955E14}" dt="2021-05-05T07:34:40.519" v="9663" actId="164"/>
          <ac:cxnSpMkLst>
            <pc:docMk/>
            <pc:sldMk cId="1596911734" sldId="302"/>
            <ac:cxnSpMk id="171" creationId="{3E4C1AA7-E864-41A8-A917-A7CB37981F5A}"/>
          </ac:cxnSpMkLst>
        </pc:cxnChg>
        <pc:cxnChg chg="add mod">
          <ac:chgData name="Vijay Kandiah" userId="a05763b0-42c3-463e-b623-7d0afddc9b3e" providerId="ADAL" clId="{F28F8F38-3670-4BFC-AEFF-80F9FC955E14}" dt="2021-05-05T07:34:40.519" v="9663" actId="164"/>
          <ac:cxnSpMkLst>
            <pc:docMk/>
            <pc:sldMk cId="1596911734" sldId="302"/>
            <ac:cxnSpMk id="172" creationId="{2209E9C6-260C-46C7-BA85-AF019A4F53A6}"/>
          </ac:cxnSpMkLst>
        </pc:cxnChg>
        <pc:cxnChg chg="add mod">
          <ac:chgData name="Vijay Kandiah" userId="a05763b0-42c3-463e-b623-7d0afddc9b3e" providerId="ADAL" clId="{F28F8F38-3670-4BFC-AEFF-80F9FC955E14}" dt="2021-05-05T07:34:40.519" v="9663" actId="164"/>
          <ac:cxnSpMkLst>
            <pc:docMk/>
            <pc:sldMk cId="1596911734" sldId="302"/>
            <ac:cxnSpMk id="173" creationId="{C53F8F32-D568-496C-A11B-7FADE05561FD}"/>
          </ac:cxnSpMkLst>
        </pc:cxnChg>
        <pc:cxnChg chg="add mod">
          <ac:chgData name="Vijay Kandiah" userId="a05763b0-42c3-463e-b623-7d0afddc9b3e" providerId="ADAL" clId="{F28F8F38-3670-4BFC-AEFF-80F9FC955E14}" dt="2021-05-05T07:34:40.519" v="9663" actId="164"/>
          <ac:cxnSpMkLst>
            <pc:docMk/>
            <pc:sldMk cId="1596911734" sldId="302"/>
            <ac:cxnSpMk id="174" creationId="{192C7FC8-6A44-4094-BDCC-E52548476F69}"/>
          </ac:cxnSpMkLst>
        </pc:cxnChg>
        <pc:cxnChg chg="add del mod">
          <ac:chgData name="Vijay Kandiah" userId="a05763b0-42c3-463e-b623-7d0afddc9b3e" providerId="ADAL" clId="{F28F8F38-3670-4BFC-AEFF-80F9FC955E14}" dt="2021-05-05T07:32:55.003" v="9571" actId="478"/>
          <ac:cxnSpMkLst>
            <pc:docMk/>
            <pc:sldMk cId="1596911734" sldId="302"/>
            <ac:cxnSpMk id="183" creationId="{71DC0EF0-5C67-485F-9042-C0CB559B5D42}"/>
          </ac:cxnSpMkLst>
        </pc:cxnChg>
        <pc:cxnChg chg="add del mod">
          <ac:chgData name="Vijay Kandiah" userId="a05763b0-42c3-463e-b623-7d0afddc9b3e" providerId="ADAL" clId="{F28F8F38-3670-4BFC-AEFF-80F9FC955E14}" dt="2021-05-05T07:32:50.893" v="9567" actId="478"/>
          <ac:cxnSpMkLst>
            <pc:docMk/>
            <pc:sldMk cId="1596911734" sldId="302"/>
            <ac:cxnSpMk id="184" creationId="{CE5A9BD8-1312-4EE7-9197-C5618320CB40}"/>
          </ac:cxnSpMkLst>
        </pc:cxnChg>
        <pc:cxnChg chg="add del mod">
          <ac:chgData name="Vijay Kandiah" userId="a05763b0-42c3-463e-b623-7d0afddc9b3e" providerId="ADAL" clId="{F28F8F38-3670-4BFC-AEFF-80F9FC955E14}" dt="2021-05-05T07:34:06.599" v="9582" actId="478"/>
          <ac:cxnSpMkLst>
            <pc:docMk/>
            <pc:sldMk cId="1596911734" sldId="302"/>
            <ac:cxnSpMk id="195" creationId="{1F484FC0-1FB4-42EC-A1DD-8294D92A0641}"/>
          </ac:cxnSpMkLst>
        </pc:cxnChg>
        <pc:cxnChg chg="add del mod">
          <ac:chgData name="Vijay Kandiah" userId="a05763b0-42c3-463e-b623-7d0afddc9b3e" providerId="ADAL" clId="{F28F8F38-3670-4BFC-AEFF-80F9FC955E14}" dt="2021-05-05T07:34:04.787" v="9579" actId="478"/>
          <ac:cxnSpMkLst>
            <pc:docMk/>
            <pc:sldMk cId="1596911734" sldId="302"/>
            <ac:cxnSpMk id="196" creationId="{38F58E30-A6D1-4805-9946-6C654C87EC86}"/>
          </ac:cxnSpMkLst>
        </pc:cxnChg>
        <pc:cxnChg chg="add del mod">
          <ac:chgData name="Vijay Kandiah" userId="a05763b0-42c3-463e-b623-7d0afddc9b3e" providerId="ADAL" clId="{F28F8F38-3670-4BFC-AEFF-80F9FC955E14}" dt="2021-05-05T07:34:03.978" v="9578" actId="478"/>
          <ac:cxnSpMkLst>
            <pc:docMk/>
            <pc:sldMk cId="1596911734" sldId="302"/>
            <ac:cxnSpMk id="198" creationId="{4EC52A48-4991-495B-BFCB-F98227FB71C7}"/>
          </ac:cxnSpMkLst>
        </pc:cxnChg>
        <pc:cxnChg chg="add del mod">
          <ac:chgData name="Vijay Kandiah" userId="a05763b0-42c3-463e-b623-7d0afddc9b3e" providerId="ADAL" clId="{F28F8F38-3670-4BFC-AEFF-80F9FC955E14}" dt="2021-05-05T07:34:14.433" v="9587" actId="478"/>
          <ac:cxnSpMkLst>
            <pc:docMk/>
            <pc:sldMk cId="1596911734" sldId="302"/>
            <ac:cxnSpMk id="199" creationId="{DDDDE109-3D01-4E33-B732-93E9772781A8}"/>
          </ac:cxnSpMkLst>
        </pc:cxnChg>
        <pc:cxnChg chg="add del mod">
          <ac:chgData name="Vijay Kandiah" userId="a05763b0-42c3-463e-b623-7d0afddc9b3e" providerId="ADAL" clId="{F28F8F38-3670-4BFC-AEFF-80F9FC955E14}" dt="2021-05-05T07:34:02.045" v="9577" actId="478"/>
          <ac:cxnSpMkLst>
            <pc:docMk/>
            <pc:sldMk cId="1596911734" sldId="302"/>
            <ac:cxnSpMk id="201" creationId="{9DF36CAD-345E-41A6-93F5-853E00B14D09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06" creationId="{550805EB-82C5-4222-86DE-EA331486230E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07" creationId="{6940BC68-27F8-4900-AF57-F8CD24CACEAC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08" creationId="{59DCD90C-1050-47FC-A243-0925F687698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09" creationId="{AB8F6497-09DC-49E7-A907-DDB551D6FE7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10" creationId="{6A618CF7-85E5-4843-8C01-FB9C7942E280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21" creationId="{68EADC92-9321-471C-BDF6-756C47E85E81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23" creationId="{8505A5D7-5CC6-42D8-9043-3C24CF71ECD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24" creationId="{2B37BFFE-669F-4477-B9A8-04691BB3BB40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25" creationId="{5C7A1BF5-3434-40D7-90D3-B3B8950412E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26" creationId="{6A7BB419-6D8E-45D6-8A2F-F7F9CF997532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33" creationId="{A9C44B2C-2939-48CE-BF86-7AD87BBD3CF8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34" creationId="{0B6DAB99-570E-4DA3-B61E-87E8A4CEEC7C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35" creationId="{AD5B9720-1CFB-4963-862D-700D49D5C481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36" creationId="{AB889A40-B1B6-4CF1-BA1E-6636D69340C3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38" creationId="{0262CDDC-7522-4AE3-AB9A-9C33C6FDC93E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43" creationId="{1A6E3EEB-4073-4FFD-89D0-65CF67159F6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44" creationId="{F308CAF7-63BC-4BE0-AEDA-7CF686BF59AD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45" creationId="{8B69173F-ECA9-4AA5-8D1F-36347C534674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46" creationId="{49304D72-F03B-4ECE-A051-CA83D04063B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48" creationId="{89FD1154-FCAA-4417-8206-A3636226883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49" creationId="{136C7CA5-7450-4AB6-A8C1-5FD589F0B3E1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51" creationId="{9A7E0001-D7AE-47A7-B613-F09AED606120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53" creationId="{CCA698EF-64D8-4E02-B06C-7ADCDD572414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54" creationId="{3A648047-C3C3-4C2E-899F-9118D7BBACD0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57" creationId="{75BF24D6-FE95-4498-8831-A96E0E942988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58" creationId="{C21B8AFE-6A26-40ED-8578-94896F5729B4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59" creationId="{825F18AD-3725-463A-8232-C7F37F21587C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0" creationId="{FA831902-E29D-4F69-806E-C986B7CF22F0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1" creationId="{520DC746-0914-42E5-8D63-D33B094A6C6D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2" creationId="{0C2D91D4-7F82-4865-94D8-9AD39BC24CAD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3" creationId="{1037D154-A6EA-40EF-A7C9-BE220459FC4A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4" creationId="{0DF337DD-3E1E-4154-BE62-13135A06555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5" creationId="{5961D59A-DE75-4E56-8455-F4A9F69972BE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8" creationId="{4815DFC1-3C43-4597-A3BB-05FFFBD1E0A8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69" creationId="{D54A55DF-FE86-452A-BAF5-B1416AFFDD56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1" creationId="{C775BCE2-CE29-43CC-93FB-4758841E8E59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2" creationId="{05C63DF0-01B2-4F23-91A0-D8D3157D26BE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3" creationId="{C93E1483-8D71-483A-9542-15D7EC2BA11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4" creationId="{6F1FD18A-49AB-4301-A5FC-430CC1EE3F99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5" creationId="{B0A3EAE5-C4E3-4491-AADD-BDB1D7AB9C6B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6" creationId="{7B157BFF-2256-4B97-BF58-9450CA1D66AB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7" creationId="{B5776301-67C4-4010-917A-F85589D484CF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79" creationId="{A1B7BF97-4891-4D10-9634-192A90896B23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80" creationId="{6947A208-26E9-44BE-83A9-D31D7FCC5AE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85" creationId="{68A9C8A5-3CDC-40B7-AAD4-79D648257A99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86" creationId="{9432F782-51AE-4D27-B5FC-C2DEF2BCB404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87" creationId="{D98B3195-98BE-46A6-B768-49EF916A08E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88" creationId="{1D143B2D-0C86-4E5A-93AA-912C69A5ED18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89" creationId="{BF9A2F7A-987A-4FF8-A9F5-54D80BD0963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90" creationId="{FDE35365-2CC6-4D64-A44F-7738E7E2C341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294" creationId="{A9AF7DEF-A0BD-4DDA-9A8E-1929359632E7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306" creationId="{4507B4CF-55F1-439F-91F9-02137B553622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307" creationId="{5AB9FBF5-FC7D-4C72-8E1E-ED7BBCE18FEA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308" creationId="{C3B202C3-BC13-4760-A249-3681CBDD25C5}"/>
          </ac:cxnSpMkLst>
        </pc:cxnChg>
        <pc:cxnChg chg="add mod">
          <ac:chgData name="Vijay Kandiah" userId="a05763b0-42c3-463e-b623-7d0afddc9b3e" providerId="ADAL" clId="{F28F8F38-3670-4BFC-AEFF-80F9FC955E14}" dt="2021-05-05T07:34:20.081" v="9588" actId="164"/>
          <ac:cxnSpMkLst>
            <pc:docMk/>
            <pc:sldMk cId="1596911734" sldId="302"/>
            <ac:cxnSpMk id="309" creationId="{4200A8CE-4C08-4403-BD4A-85164BBD0A71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342" creationId="{7745D6AB-1596-465F-BF35-21445047297F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343" creationId="{230ED7AD-0AAC-4300-BDAF-64DA3D50FC3C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345" creationId="{4407FA22-664C-4C59-A8B5-F4D1A4F26536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347" creationId="{7F419FBB-9434-4940-A7A6-D795357E7916}"/>
          </ac:cxnSpMkLst>
        </pc:cxnChg>
        <pc:cxnChg chg="mod">
          <ac:chgData name="Vijay Kandiah" userId="a05763b0-42c3-463e-b623-7d0afddc9b3e" providerId="ADAL" clId="{F28F8F38-3670-4BFC-AEFF-80F9FC955E14}" dt="2021-05-05T07:32:24.665" v="9561" actId="478"/>
          <ac:cxnSpMkLst>
            <pc:docMk/>
            <pc:sldMk cId="1596911734" sldId="302"/>
            <ac:cxnSpMk id="348" creationId="{863D31A8-9FEB-4C7F-AC2A-1ACD84C1B290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20:37.288" v="13178"/>
        <pc:sldMkLst>
          <pc:docMk/>
          <pc:sldMk cId="3218004618" sldId="303"/>
        </pc:sldMkLst>
        <pc:spChg chg="del mod">
          <ac:chgData name="Vijay Kandiah" userId="a05763b0-42c3-463e-b623-7d0afddc9b3e" providerId="ADAL" clId="{F28F8F38-3670-4BFC-AEFF-80F9FC955E14}" dt="2021-05-06T03:20:35.898" v="13176" actId="478"/>
          <ac:spMkLst>
            <pc:docMk/>
            <pc:sldMk cId="3218004618" sldId="303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0:36.858" v="13177" actId="478"/>
          <ac:spMkLst>
            <pc:docMk/>
            <pc:sldMk cId="3218004618" sldId="303"/>
            <ac:spMk id="5" creationId="{B02154D5-3DB2-4C86-99B7-879157BCC3CE}"/>
          </ac:spMkLst>
        </pc:spChg>
        <pc:spChg chg="add mod">
          <ac:chgData name="Vijay Kandiah" userId="a05763b0-42c3-463e-b623-7d0afddc9b3e" providerId="ADAL" clId="{F28F8F38-3670-4BFC-AEFF-80F9FC955E14}" dt="2021-05-06T03:20:37.288" v="13178"/>
          <ac:spMkLst>
            <pc:docMk/>
            <pc:sldMk cId="3218004618" sldId="303"/>
            <ac:spMk id="29" creationId="{97954E0E-F9E4-4E82-BC32-DFA414C0AC06}"/>
          </ac:spMkLst>
        </pc:spChg>
        <pc:spChg chg="del">
          <ac:chgData name="Vijay Kandiah" userId="a05763b0-42c3-463e-b623-7d0afddc9b3e" providerId="ADAL" clId="{F28F8F38-3670-4BFC-AEFF-80F9FC955E14}" dt="2021-05-05T07:42:03.131" v="9972" actId="478"/>
          <ac:spMkLst>
            <pc:docMk/>
            <pc:sldMk cId="3218004618" sldId="303"/>
            <ac:spMk id="350" creationId="{52855808-9534-4B33-AB25-803F880B5B28}"/>
          </ac:spMkLst>
        </pc:spChg>
        <pc:grpChg chg="del">
          <ac:chgData name="Vijay Kandiah" userId="a05763b0-42c3-463e-b623-7d0afddc9b3e" providerId="ADAL" clId="{F28F8F38-3670-4BFC-AEFF-80F9FC955E14}" dt="2021-05-05T07:42:14.492" v="9973" actId="478"/>
          <ac:grpSpMkLst>
            <pc:docMk/>
            <pc:sldMk cId="3218004618" sldId="303"/>
            <ac:grpSpMk id="3" creationId="{162F3BE3-BEF2-4156-BD93-D8B829043066}"/>
          </ac:grpSpMkLst>
        </pc:grpChg>
        <pc:grpChg chg="del">
          <ac:chgData name="Vijay Kandiah" userId="a05763b0-42c3-463e-b623-7d0afddc9b3e" providerId="ADAL" clId="{F28F8F38-3670-4BFC-AEFF-80F9FC955E14}" dt="2021-05-05T07:42:03.131" v="9972" actId="478"/>
          <ac:grpSpMkLst>
            <pc:docMk/>
            <pc:sldMk cId="3218004618" sldId="303"/>
            <ac:grpSpMk id="5" creationId="{6B70E1AB-FD1A-49CB-AD5D-4628A0A80093}"/>
          </ac:grpSpMkLst>
        </pc:grpChg>
        <pc:cxnChg chg="mod">
          <ac:chgData name="Vijay Kandiah" userId="a05763b0-42c3-463e-b623-7d0afddc9b3e" providerId="ADAL" clId="{F28F8F38-3670-4BFC-AEFF-80F9FC955E14}" dt="2021-05-05T07:42:14.492" v="9973" actId="478"/>
          <ac:cxnSpMkLst>
            <pc:docMk/>
            <pc:sldMk cId="3218004618" sldId="303"/>
            <ac:cxnSpMk id="208" creationId="{59DCD90C-1050-47FC-A243-0925F6876987}"/>
          </ac:cxnSpMkLst>
        </pc:cxnChg>
        <pc:cxnChg chg="mod">
          <ac:chgData name="Vijay Kandiah" userId="a05763b0-42c3-463e-b623-7d0afddc9b3e" providerId="ADAL" clId="{F28F8F38-3670-4BFC-AEFF-80F9FC955E14}" dt="2021-05-05T07:42:14.492" v="9973" actId="478"/>
          <ac:cxnSpMkLst>
            <pc:docMk/>
            <pc:sldMk cId="3218004618" sldId="303"/>
            <ac:cxnSpMk id="244" creationId="{F308CAF7-63BC-4BE0-AEDA-7CF686BF59AD}"/>
          </ac:cxnSpMkLst>
        </pc:cxnChg>
        <pc:cxnChg chg="mod">
          <ac:chgData name="Vijay Kandiah" userId="a05763b0-42c3-463e-b623-7d0afddc9b3e" providerId="ADAL" clId="{F28F8F38-3670-4BFC-AEFF-80F9FC955E14}" dt="2021-05-05T07:42:14.492" v="9973" actId="478"/>
          <ac:cxnSpMkLst>
            <pc:docMk/>
            <pc:sldMk cId="3218004618" sldId="303"/>
            <ac:cxnSpMk id="254" creationId="{3A648047-C3C3-4C2E-899F-9118D7BBACD0}"/>
          </ac:cxnSpMkLst>
        </pc:cxnChg>
        <pc:cxnChg chg="mod">
          <ac:chgData name="Vijay Kandiah" userId="a05763b0-42c3-463e-b623-7d0afddc9b3e" providerId="ADAL" clId="{F28F8F38-3670-4BFC-AEFF-80F9FC955E14}" dt="2021-05-05T07:42:14.492" v="9973" actId="478"/>
          <ac:cxnSpMkLst>
            <pc:docMk/>
            <pc:sldMk cId="3218004618" sldId="303"/>
            <ac:cxnSpMk id="285" creationId="{68A9C8A5-3CDC-40B7-AAD4-79D648257A99}"/>
          </ac:cxnSpMkLst>
        </pc:cxnChg>
        <pc:cxnChg chg="mod">
          <ac:chgData name="Vijay Kandiah" userId="a05763b0-42c3-463e-b623-7d0afddc9b3e" providerId="ADAL" clId="{F28F8F38-3670-4BFC-AEFF-80F9FC955E14}" dt="2021-05-05T07:42:14.492" v="9973" actId="478"/>
          <ac:cxnSpMkLst>
            <pc:docMk/>
            <pc:sldMk cId="3218004618" sldId="303"/>
            <ac:cxnSpMk id="294" creationId="{A9AF7DEF-A0BD-4DDA-9A8E-1929359632E7}"/>
          </ac:cxnSpMkLst>
        </pc:cxnChg>
      </pc:sldChg>
      <pc:sldChg chg="addSp delSp modSp add mod ord">
        <pc:chgData name="Vijay Kandiah" userId="a05763b0-42c3-463e-b623-7d0afddc9b3e" providerId="ADAL" clId="{F28F8F38-3670-4BFC-AEFF-80F9FC955E14}" dt="2021-05-06T03:19:45.858" v="13158" actId="478"/>
        <pc:sldMkLst>
          <pc:docMk/>
          <pc:sldMk cId="575132705" sldId="304"/>
        </pc:sldMkLst>
        <pc:spChg chg="del mod">
          <ac:chgData name="Vijay Kandiah" userId="a05763b0-42c3-463e-b623-7d0afddc9b3e" providerId="ADAL" clId="{F28F8F38-3670-4BFC-AEFF-80F9FC955E14}" dt="2021-05-06T03:19:44.917" v="13157" actId="478"/>
          <ac:spMkLst>
            <pc:docMk/>
            <pc:sldMk cId="575132705" sldId="304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9:45.858" v="13158" actId="478"/>
          <ac:spMkLst>
            <pc:docMk/>
            <pc:sldMk cId="575132705" sldId="304"/>
            <ac:spMk id="6" creationId="{1801DAF4-205F-4194-AB1B-FF4B4638AEE5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69" creationId="{CC3536DC-CFF7-402B-A022-083EDEF8D954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0" creationId="{B11D8B88-7CB7-40E8-A7C2-B84852643378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1" creationId="{8F7ACA9E-4183-42BA-A22E-8D373DB6B876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2" creationId="{B9C67B40-D724-44EA-A758-258CC8D9E62D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3" creationId="{80ED22D7-34EF-45B0-AD5D-9855EACEE901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4" creationId="{2A22554B-81DF-42CE-96AB-9137D6246DA5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5" creationId="{52EF91EB-AC4F-40D6-A951-DAFD3EF9CDF1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6" creationId="{0A85535A-6918-4238-9AD8-B970DDF93420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7" creationId="{6155F537-354F-4A8F-A469-7A290780E2EF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8" creationId="{FB77EA51-CC2D-4926-93EE-621AD180ACC0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79" creationId="{D29DCDBA-3511-4923-B6C1-3FAF4276EE48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0" creationId="{57F1799A-D403-4FC5-AD31-382380AD53C9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1" creationId="{A5D396CF-F0CF-4F99-8481-934EC438EAD4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2" creationId="{32F14D1C-DA00-4CD8-911D-5ECA6CFE26D3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3" creationId="{DBA59DF8-C5DA-4564-AED1-7C5DF7092893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4" creationId="{CC70FD12-90BB-4B0B-961E-BA326890389A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5" creationId="{53FF4525-1A92-4D81-BC19-8C7FE02531DF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6" creationId="{DC9061D2-488F-48E4-B09D-5D2FA5B0743D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7" creationId="{C31097E0-F8E6-4628-BF34-9F492FC721D4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8" creationId="{E54BEF68-93F6-49B1-8139-3FD8F1FC792C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89" creationId="{F85CED60-CD7B-46CC-9EF1-237421E48AA9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110" creationId="{01C79E08-7985-4E02-BFF2-136B6B3BE799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118" creationId="{40376966-8204-448E-8638-EFD083EEF1BB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125" creationId="{D73D66C4-A0CF-48F1-BE22-68372F05A441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130" creationId="{F7C8A008-8F57-44CB-A7AC-5F8AC16D03C2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137" creationId="{BE783352-981B-4308-8929-39094D1E2FB6}"/>
          </ac:spMkLst>
        </pc:spChg>
        <pc:spChg chg="add del mod">
          <ac:chgData name="Vijay Kandiah" userId="a05763b0-42c3-463e-b623-7d0afddc9b3e" providerId="ADAL" clId="{F28F8F38-3670-4BFC-AEFF-80F9FC955E14}" dt="2021-05-06T03:19:43.006" v="13156" actId="478"/>
          <ac:spMkLst>
            <pc:docMk/>
            <pc:sldMk cId="575132705" sldId="304"/>
            <ac:spMk id="138" creationId="{072E05CD-DBCB-427D-BC67-C4FA7B5D00F1}"/>
          </ac:spMkLst>
        </pc:spChg>
        <pc:spChg chg="add del">
          <ac:chgData name="Vijay Kandiah" userId="a05763b0-42c3-463e-b623-7d0afddc9b3e" providerId="ADAL" clId="{F28F8F38-3670-4BFC-AEFF-80F9FC955E14}" dt="2021-05-05T07:43:21.432" v="10025" actId="478"/>
          <ac:spMkLst>
            <pc:docMk/>
            <pc:sldMk cId="575132705" sldId="304"/>
            <ac:spMk id="149" creationId="{9769D3DB-B6E1-40C6-B1D2-D7ECB75DCCAB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03" creationId="{D4C9344C-3FAC-4C2E-8155-B9630BD54FF1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04" creationId="{86860D27-AEB1-401B-999F-16A47A10518D}"/>
          </ac:spMkLst>
        </pc:spChg>
        <pc:spChg chg="add del mod">
          <ac:chgData name="Vijay Kandiah" userId="a05763b0-42c3-463e-b623-7d0afddc9b3e" providerId="ADAL" clId="{F28F8F38-3670-4BFC-AEFF-80F9FC955E14}" dt="2021-05-05T07:43:52.814" v="10029" actId="478"/>
          <ac:spMkLst>
            <pc:docMk/>
            <pc:sldMk cId="575132705" sldId="304"/>
            <ac:spMk id="206" creationId="{630988F3-3694-4903-90F8-91B7C81A3211}"/>
          </ac:spMkLst>
        </pc:spChg>
        <pc:spChg chg="add del mod">
          <ac:chgData name="Vijay Kandiah" userId="a05763b0-42c3-463e-b623-7d0afddc9b3e" providerId="ADAL" clId="{F28F8F38-3670-4BFC-AEFF-80F9FC955E14}" dt="2021-05-05T07:45:17.261" v="10089" actId="478"/>
          <ac:spMkLst>
            <pc:docMk/>
            <pc:sldMk cId="575132705" sldId="304"/>
            <ac:spMk id="207" creationId="{8789DAA6-D70F-48E9-AECC-1E6F3D5045C2}"/>
          </ac:spMkLst>
        </pc:spChg>
        <pc:spChg chg="add del mod">
          <ac:chgData name="Vijay Kandiah" userId="a05763b0-42c3-463e-b623-7d0afddc9b3e" providerId="ADAL" clId="{F28F8F38-3670-4BFC-AEFF-80F9FC955E14}" dt="2021-05-05T07:45:15.025" v="10088" actId="478"/>
          <ac:spMkLst>
            <pc:docMk/>
            <pc:sldMk cId="575132705" sldId="304"/>
            <ac:spMk id="208" creationId="{84DD9FA6-2331-407D-BC25-0A036E2C7660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09" creationId="{D0BB2DCD-1DF9-4B07-AAED-0A63680B7552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0" creationId="{7A93F6F1-9E09-42E1-8537-6A57E55E7CA2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1" creationId="{446501EF-DB40-484C-B23F-87A59F67727D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3" creationId="{E3A4E731-09A1-46C5-97AC-9A94AAC3FF0F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4" creationId="{DE01CED5-33B9-406A-839C-BC472188383D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5" creationId="{74A16539-F910-4457-A70A-6A08AE5CE8E8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6" creationId="{2ABE0BEE-ADE3-44B9-AB20-B5885A0608D9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7" creationId="{FD6BF958-BB52-40F4-8223-FD1A4B08C2FA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18" creationId="{F5B5EDCD-6664-4282-9312-D6A0EA34B7D6}"/>
          </ac:spMkLst>
        </pc:spChg>
        <pc:spChg chg="mod">
          <ac:chgData name="Vijay Kandiah" userId="a05763b0-42c3-463e-b623-7d0afddc9b3e" providerId="ADAL" clId="{F28F8F38-3670-4BFC-AEFF-80F9FC955E14}" dt="2021-05-05T07:43:44.002" v="10027"/>
          <ac:spMkLst>
            <pc:docMk/>
            <pc:sldMk cId="575132705" sldId="304"/>
            <ac:spMk id="220" creationId="{CA1B3C4D-1EAA-4937-B666-F67495901B85}"/>
          </ac:spMkLst>
        </pc:spChg>
        <pc:spChg chg="mod">
          <ac:chgData name="Vijay Kandiah" userId="a05763b0-42c3-463e-b623-7d0afddc9b3e" providerId="ADAL" clId="{F28F8F38-3670-4BFC-AEFF-80F9FC955E14}" dt="2021-05-05T07:43:44.002" v="10027"/>
          <ac:spMkLst>
            <pc:docMk/>
            <pc:sldMk cId="575132705" sldId="304"/>
            <ac:spMk id="221" creationId="{0755BCFF-DEBC-4D75-857E-B783AA71BCFD}"/>
          </ac:spMkLst>
        </pc:spChg>
        <pc:spChg chg="mod">
          <ac:chgData name="Vijay Kandiah" userId="a05763b0-42c3-463e-b623-7d0afddc9b3e" providerId="ADAL" clId="{F28F8F38-3670-4BFC-AEFF-80F9FC955E14}" dt="2021-05-05T07:43:44.002" v="10027"/>
          <ac:spMkLst>
            <pc:docMk/>
            <pc:sldMk cId="575132705" sldId="304"/>
            <ac:spMk id="224" creationId="{34837D86-A0B9-42F7-9E9F-B7CD5271455E}"/>
          </ac:spMkLst>
        </pc:spChg>
        <pc:spChg chg="mod">
          <ac:chgData name="Vijay Kandiah" userId="a05763b0-42c3-463e-b623-7d0afddc9b3e" providerId="ADAL" clId="{F28F8F38-3670-4BFC-AEFF-80F9FC955E14}" dt="2021-05-05T07:43:44.002" v="10027"/>
          <ac:spMkLst>
            <pc:docMk/>
            <pc:sldMk cId="575132705" sldId="304"/>
            <ac:spMk id="225" creationId="{E4CC1CC8-4986-4F52-BC5F-BDFAA72A180F}"/>
          </ac:spMkLst>
        </pc:spChg>
        <pc:spChg chg="mod">
          <ac:chgData name="Vijay Kandiah" userId="a05763b0-42c3-463e-b623-7d0afddc9b3e" providerId="ADAL" clId="{F28F8F38-3670-4BFC-AEFF-80F9FC955E14}" dt="2021-05-05T07:43:44.002" v="10027"/>
          <ac:spMkLst>
            <pc:docMk/>
            <pc:sldMk cId="575132705" sldId="304"/>
            <ac:spMk id="228" creationId="{54C6002B-4CAA-438B-853C-B8A49C1F6135}"/>
          </ac:spMkLst>
        </pc:spChg>
        <pc:spChg chg="mod">
          <ac:chgData name="Vijay Kandiah" userId="a05763b0-42c3-463e-b623-7d0afddc9b3e" providerId="ADAL" clId="{F28F8F38-3670-4BFC-AEFF-80F9FC955E14}" dt="2021-05-05T07:43:44.002" v="10027"/>
          <ac:spMkLst>
            <pc:docMk/>
            <pc:sldMk cId="575132705" sldId="304"/>
            <ac:spMk id="229" creationId="{DAD4300D-0C02-4300-AE63-64393F49B0A8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1" creationId="{28BBD145-3B17-4146-8B4A-648C621EC484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2" creationId="{0D5C2EAB-D725-4A65-A7F4-E2508544894A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3" creationId="{00D9CFFA-E02F-434F-8538-23A3B905CC21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4" creationId="{A8B241F8-06D3-43EE-A8F0-2AA9FB888922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5" creationId="{5A64C44B-93AD-4979-802D-5AAA2AB7C7BF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6" creationId="{DC42005C-193A-4B08-9E42-3F4CA8A03340}"/>
          </ac:spMkLst>
        </pc:spChg>
        <pc:spChg chg="add mod">
          <ac:chgData name="Vijay Kandiah" userId="a05763b0-42c3-463e-b623-7d0afddc9b3e" providerId="ADAL" clId="{F28F8F38-3670-4BFC-AEFF-80F9FC955E14}" dt="2021-05-05T07:44:04.590" v="10031" actId="164"/>
          <ac:spMkLst>
            <pc:docMk/>
            <pc:sldMk cId="575132705" sldId="304"/>
            <ac:spMk id="237" creationId="{A0EB9612-CDAE-4A87-958F-00CD4190257B}"/>
          </ac:spMkLst>
        </pc:spChg>
        <pc:grpChg chg="add mod">
          <ac:chgData name="Vijay Kandiah" userId="a05763b0-42c3-463e-b623-7d0afddc9b3e" providerId="ADAL" clId="{F28F8F38-3670-4BFC-AEFF-80F9FC955E14}" dt="2021-05-05T07:44:34.795" v="10084" actId="1036"/>
          <ac:grpSpMkLst>
            <pc:docMk/>
            <pc:sldMk cId="575132705" sldId="304"/>
            <ac:grpSpMk id="3" creationId="{1134BC7C-B5F5-49B9-A39A-8B47C8D9973F}"/>
          </ac:grpSpMkLst>
        </pc:grpChg>
        <pc:grpChg chg="add mod">
          <ac:chgData name="Vijay Kandiah" userId="a05763b0-42c3-463e-b623-7d0afddc9b3e" providerId="ADAL" clId="{F28F8F38-3670-4BFC-AEFF-80F9FC955E14}" dt="2021-05-05T07:44:04.590" v="10031" actId="164"/>
          <ac:grpSpMkLst>
            <pc:docMk/>
            <pc:sldMk cId="575132705" sldId="304"/>
            <ac:grpSpMk id="100" creationId="{8B9D2E6E-A60A-4331-9249-2E95EC0E5018}"/>
          </ac:grpSpMkLst>
        </pc:grpChg>
        <pc:grpChg chg="del">
          <ac:chgData name="Vijay Kandiah" userId="a05763b0-42c3-463e-b623-7d0afddc9b3e" providerId="ADAL" clId="{F28F8F38-3670-4BFC-AEFF-80F9FC955E14}" dt="2021-05-05T07:43:23.989" v="10026" actId="478"/>
          <ac:grpSpMkLst>
            <pc:docMk/>
            <pc:sldMk cId="575132705" sldId="304"/>
            <ac:grpSpMk id="212" creationId="{E33E97F7-EF2A-4F09-BF28-14F8E2F4BE5D}"/>
          </ac:grpSpMkLst>
        </pc:grpChg>
        <pc:grpChg chg="add mod">
          <ac:chgData name="Vijay Kandiah" userId="a05763b0-42c3-463e-b623-7d0afddc9b3e" providerId="ADAL" clId="{F28F8F38-3670-4BFC-AEFF-80F9FC955E14}" dt="2021-05-05T07:44:04.590" v="10031" actId="164"/>
          <ac:grpSpMkLst>
            <pc:docMk/>
            <pc:sldMk cId="575132705" sldId="304"/>
            <ac:grpSpMk id="219" creationId="{88650BF7-42E4-4ADC-A6BE-9FBE635F3341}"/>
          </ac:grpSpMkLst>
        </pc:grpChg>
        <pc:grpChg chg="add mod">
          <ac:chgData name="Vijay Kandiah" userId="a05763b0-42c3-463e-b623-7d0afddc9b3e" providerId="ADAL" clId="{F28F8F38-3670-4BFC-AEFF-80F9FC955E14}" dt="2021-05-05T07:44:04.590" v="10031" actId="164"/>
          <ac:grpSpMkLst>
            <pc:docMk/>
            <pc:sldMk cId="575132705" sldId="304"/>
            <ac:grpSpMk id="223" creationId="{9A4FA01A-38A0-4CB2-BA43-D6D34EFF2D11}"/>
          </ac:grpSpMkLst>
        </pc:grpChg>
        <pc:grpChg chg="add mod">
          <ac:chgData name="Vijay Kandiah" userId="a05763b0-42c3-463e-b623-7d0afddc9b3e" providerId="ADAL" clId="{F28F8F38-3670-4BFC-AEFF-80F9FC955E14}" dt="2021-05-05T07:44:04.590" v="10031" actId="164"/>
          <ac:grpSpMkLst>
            <pc:docMk/>
            <pc:sldMk cId="575132705" sldId="304"/>
            <ac:grpSpMk id="227" creationId="{7F8FAC1F-0DD5-4BA5-9E0C-67051EA9649B}"/>
          </ac:grpSpMkLst>
        </pc:grp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68" creationId="{090CA1C7-9C85-44B0-9A9B-61B29B7EEB64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0" creationId="{C4841761-4470-46D4-90A3-F7B5BBB81937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1" creationId="{3C3DA141-5D76-49FB-BD33-F0CF4DE19FE5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2" creationId="{AD0730BA-D6D8-418F-B280-CA086623195B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3" creationId="{630786F4-0D64-4B10-9713-17119365B5A0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4" creationId="{0627E4D3-C9A7-4099-914A-BAB2D1670803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5" creationId="{F5F20F4C-CBFE-4E8E-BCB9-6C10E5B0DD68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6" creationId="{E32A4C88-39C0-44C7-9AD4-8D02B8211F9A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7" creationId="{1C40C89C-7C71-4712-9097-6DAA8DC86187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8" creationId="{7B5D80B6-3679-4212-9F89-1016F6BFEEC8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99" creationId="{9CE88F9A-4105-4B00-9CA1-6120FDBF175A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101" creationId="{261DDA89-CBD2-43C9-B946-D1E916259BED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102" creationId="{BA772D69-704A-44A8-99BD-1B49846D423E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103" creationId="{19509602-66DD-43DB-B2F4-5716E193B5AC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104" creationId="{C9D769A1-7E61-4898-97E8-D88154582F61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105" creationId="{528A0FDB-4127-49C3-83EF-CA960C58C5A3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06" creationId="{B5C31394-BA60-4890-A4D2-B31E1B700AE5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07" creationId="{80AB67B2-F8A3-48BA-B0DF-EF123211C8AD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08" creationId="{8D1B0451-DF3D-4302-ADD7-820CE0F63AF6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09" creationId="{09DBDC3E-4540-43AB-BBC7-D932D9E7598D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1" creationId="{F8AF6046-7EA1-42EB-8372-84FE3A5CE865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2" creationId="{28B6FBFC-961D-4210-9264-5894826B3045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3" creationId="{E56A1480-3F0F-4D9B-A348-C23B12360881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4" creationId="{9D9F0475-113B-4D4A-BB26-F550C8D9C244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5" creationId="{F664D5C6-1562-4E8C-849E-E0F0A492A3B9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6" creationId="{3F48A6BB-4586-4489-BC99-83216B8516FF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7" creationId="{215F5266-8F60-4975-A21C-F7F1CEA71FD9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19" creationId="{C9C91AEC-BB16-48A0-993E-01A19F331F26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0" creationId="{69164F31-43DB-4B0C-9BA1-4436A3AF60A9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1" creationId="{2B2791EA-580F-420C-93F5-AECF78EB7653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2" creationId="{047A8747-502A-4F98-B8B1-1D2ADA0A51AD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3" creationId="{9585AB80-481D-4AD8-864F-42355AD7313B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4" creationId="{5C61C92D-186F-4703-BABD-2BF04B5755A1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6" creationId="{D0120E8A-8EDD-42A9-8B40-96543929FCD4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7" creationId="{2DB104EB-F932-452E-BC49-6B9DAE3FAF4B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8" creationId="{D977B1DC-885F-48C4-872A-7CBAE78DD443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29" creationId="{4410EEFC-F6E7-4DE5-88FE-609BB87F76BA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31" creationId="{3F19C23B-FB36-403D-A7FA-FC2750953BBC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32" creationId="{2D80457B-B85C-4C80-8198-14D2562A4444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33" creationId="{D4159670-7BF1-47E6-A0DD-678C3E8EAC31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34" creationId="{F3AC1E2D-BBFE-4F29-B87B-856947BFA523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35" creationId="{C8756245-29DD-491E-B049-F8D23582C1D7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136" creationId="{2B939C56-E390-47AD-A50F-7F46E7DCE4E6}"/>
          </ac:cxnSpMkLst>
        </pc:cxnChg>
        <pc:cxnChg chg="add mod">
          <ac:chgData name="Vijay Kandiah" userId="a05763b0-42c3-463e-b623-7d0afddc9b3e" providerId="ADAL" clId="{F28F8F38-3670-4BFC-AEFF-80F9FC955E14}" dt="2021-05-05T07:44:04.590" v="10031" actId="164"/>
          <ac:cxnSpMkLst>
            <pc:docMk/>
            <pc:sldMk cId="575132705" sldId="304"/>
            <ac:cxnSpMk id="200" creationId="{014F599C-F394-47F7-9EBD-7328BD2C4EB0}"/>
          </ac:cxnSpMkLst>
        </pc:cxnChg>
        <pc:cxnChg chg="add del mod">
          <ac:chgData name="Vijay Kandiah" userId="a05763b0-42c3-463e-b623-7d0afddc9b3e" providerId="ADAL" clId="{F28F8F38-3670-4BFC-AEFF-80F9FC955E14}" dt="2021-05-05T07:43:53.481" v="10030" actId="478"/>
          <ac:cxnSpMkLst>
            <pc:docMk/>
            <pc:sldMk cId="575132705" sldId="304"/>
            <ac:cxnSpMk id="205" creationId="{E293051C-E103-4C91-86E8-9A28C6B1C059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222" creationId="{02018760-C8A8-414D-BA4D-B701A463D4A7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226" creationId="{751234DF-73D7-40F2-A424-D83CD124E2BE}"/>
          </ac:cxnSpMkLst>
        </pc:cxnChg>
        <pc:cxnChg chg="mod">
          <ac:chgData name="Vijay Kandiah" userId="a05763b0-42c3-463e-b623-7d0afddc9b3e" providerId="ADAL" clId="{F28F8F38-3670-4BFC-AEFF-80F9FC955E14}" dt="2021-05-05T07:43:44.002" v="10027"/>
          <ac:cxnSpMkLst>
            <pc:docMk/>
            <pc:sldMk cId="575132705" sldId="304"/>
            <ac:cxnSpMk id="230" creationId="{A9FDC130-2735-44E4-A00C-8863A097D7F7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19:52.658" v="13161"/>
        <pc:sldMkLst>
          <pc:docMk/>
          <pc:sldMk cId="3128950099" sldId="305"/>
        </pc:sldMkLst>
        <pc:spChg chg="del mod">
          <ac:chgData name="Vijay Kandiah" userId="a05763b0-42c3-463e-b623-7d0afddc9b3e" providerId="ADAL" clId="{F28F8F38-3670-4BFC-AEFF-80F9FC955E14}" dt="2021-05-06T03:19:51.513" v="13159" actId="478"/>
          <ac:spMkLst>
            <pc:docMk/>
            <pc:sldMk cId="3128950099" sldId="305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9:52.288" v="13160" actId="478"/>
          <ac:spMkLst>
            <pc:docMk/>
            <pc:sldMk cId="3128950099" sldId="305"/>
            <ac:spMk id="6" creationId="{84E36011-80FD-4C4E-97A3-FBBB6A122765}"/>
          </ac:spMkLst>
        </pc:spChg>
        <pc:spChg chg="add mod">
          <ac:chgData name="Vijay Kandiah" userId="a05763b0-42c3-463e-b623-7d0afddc9b3e" providerId="ADAL" clId="{F28F8F38-3670-4BFC-AEFF-80F9FC955E14}" dt="2021-05-06T03:19:52.658" v="13161"/>
          <ac:spMkLst>
            <pc:docMk/>
            <pc:sldMk cId="3128950099" sldId="305"/>
            <ac:spMk id="138" creationId="{D583AAF1-8312-4248-9F6C-F68E1F625A56}"/>
          </ac:spMkLst>
        </pc:spChg>
        <pc:spChg chg="mod">
          <ac:chgData name="Vijay Kandiah" userId="a05763b0-42c3-463e-b623-7d0afddc9b3e" providerId="ADAL" clId="{F28F8F38-3670-4BFC-AEFF-80F9FC955E14}" dt="2021-05-05T07:45:41.893" v="10091" actId="1582"/>
          <ac:spMkLst>
            <pc:docMk/>
            <pc:sldMk cId="3128950099" sldId="305"/>
            <ac:spMk id="207" creationId="{8789DAA6-D70F-48E9-AECC-1E6F3D5045C2}"/>
          </ac:spMkLst>
        </pc:spChg>
        <pc:spChg chg="mod">
          <ac:chgData name="Vijay Kandiah" userId="a05763b0-42c3-463e-b623-7d0afddc9b3e" providerId="ADAL" clId="{F28F8F38-3670-4BFC-AEFF-80F9FC955E14}" dt="2021-05-05T07:45:33.281" v="10090" actId="1582"/>
          <ac:spMkLst>
            <pc:docMk/>
            <pc:sldMk cId="3128950099" sldId="305"/>
            <ac:spMk id="208" creationId="{84DD9FA6-2331-407D-BC25-0A036E2C7660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20:05.589" v="13165" actId="478"/>
        <pc:sldMkLst>
          <pc:docMk/>
          <pc:sldMk cId="458010709" sldId="306"/>
        </pc:sldMkLst>
        <pc:spChg chg="del mod">
          <ac:chgData name="Vijay Kandiah" userId="a05763b0-42c3-463e-b623-7d0afddc9b3e" providerId="ADAL" clId="{F28F8F38-3670-4BFC-AEFF-80F9FC955E14}" dt="2021-05-06T03:20:01.642" v="13164" actId="478"/>
          <ac:spMkLst>
            <pc:docMk/>
            <pc:sldMk cId="458010709" sldId="306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0:05.589" v="13165" actId="478"/>
          <ac:spMkLst>
            <pc:docMk/>
            <pc:sldMk cId="458010709" sldId="306"/>
            <ac:spMk id="5" creationId="{16A448D6-F46D-4720-B373-4F4C9535550C}"/>
          </ac:spMkLst>
        </pc:spChg>
        <pc:spChg chg="add mod">
          <ac:chgData name="Vijay Kandiah" userId="a05763b0-42c3-463e-b623-7d0afddc9b3e" providerId="ADAL" clId="{F28F8F38-3670-4BFC-AEFF-80F9FC955E14}" dt="2021-05-06T03:19:59.925" v="13163"/>
          <ac:spMkLst>
            <pc:docMk/>
            <pc:sldMk cId="458010709" sldId="306"/>
            <ac:spMk id="68" creationId="{83ECF5C2-60AF-49AB-A587-6A8F5B93ACDB}"/>
          </ac:spMkLst>
        </pc:spChg>
        <pc:spChg chg="del">
          <ac:chgData name="Vijay Kandiah" userId="a05763b0-42c3-463e-b623-7d0afddc9b3e" providerId="ADAL" clId="{F28F8F38-3670-4BFC-AEFF-80F9FC955E14}" dt="2021-05-05T07:46:05.953" v="10093" actId="478"/>
          <ac:spMkLst>
            <pc:docMk/>
            <pc:sldMk cId="458010709" sldId="306"/>
            <ac:spMk id="197" creationId="{0D07EA97-7B28-473D-BD2D-3FEB372BD425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20:25.345" v="13172" actId="478"/>
        <pc:sldMkLst>
          <pc:docMk/>
          <pc:sldMk cId="396663593" sldId="307"/>
        </pc:sldMkLst>
        <pc:spChg chg="del mod">
          <ac:chgData name="Vijay Kandiah" userId="a05763b0-42c3-463e-b623-7d0afddc9b3e" providerId="ADAL" clId="{F28F8F38-3670-4BFC-AEFF-80F9FC955E14}" dt="2021-05-06T03:20:24.715" v="13171" actId="478"/>
          <ac:spMkLst>
            <pc:docMk/>
            <pc:sldMk cId="396663593" sldId="307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0:25.345" v="13172" actId="478"/>
          <ac:spMkLst>
            <pc:docMk/>
            <pc:sldMk cId="396663593" sldId="307"/>
            <ac:spMk id="5" creationId="{FD66E7F8-61BF-4515-8923-36CAAA5996FC}"/>
          </ac:spMkLst>
        </pc:spChg>
        <pc:spChg chg="add mod">
          <ac:chgData name="Vijay Kandiah" userId="a05763b0-42c3-463e-b623-7d0afddc9b3e" providerId="ADAL" clId="{F28F8F38-3670-4BFC-AEFF-80F9FC955E14}" dt="2021-05-06T03:20:22.969" v="13170"/>
          <ac:spMkLst>
            <pc:docMk/>
            <pc:sldMk cId="396663593" sldId="307"/>
            <ac:spMk id="132" creationId="{0133095C-A2EF-47A2-8139-51B5B1CFF704}"/>
          </ac:spMkLst>
        </pc:spChg>
        <pc:spChg chg="del">
          <ac:chgData name="Vijay Kandiah" userId="a05763b0-42c3-463e-b623-7d0afddc9b3e" providerId="ADAL" clId="{F28F8F38-3670-4BFC-AEFF-80F9FC955E14}" dt="2021-05-05T07:47:24.507" v="10133" actId="478"/>
          <ac:spMkLst>
            <pc:docMk/>
            <pc:sldMk cId="396663593" sldId="307"/>
            <ac:spMk id="132" creationId="{F927FD20-25E3-4E9E-9B25-D1422F0B1FD5}"/>
          </ac:spMkLst>
        </pc:spChg>
        <pc:spChg chg="del">
          <ac:chgData name="Vijay Kandiah" userId="a05763b0-42c3-463e-b623-7d0afddc9b3e" providerId="ADAL" clId="{F28F8F38-3670-4BFC-AEFF-80F9FC955E14}" dt="2021-05-05T07:47:22.675" v="10132" actId="478"/>
          <ac:spMkLst>
            <pc:docMk/>
            <pc:sldMk cId="396663593" sldId="307"/>
            <ac:spMk id="341" creationId="{25CE2FC3-87D1-4006-AF32-76D32886745A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20:52.460" v="13185" actId="478"/>
        <pc:sldMkLst>
          <pc:docMk/>
          <pc:sldMk cId="4278542149" sldId="308"/>
        </pc:sldMkLst>
        <pc:spChg chg="del mod">
          <ac:chgData name="Vijay Kandiah" userId="a05763b0-42c3-463e-b623-7d0afddc9b3e" providerId="ADAL" clId="{F28F8F38-3670-4BFC-AEFF-80F9FC955E14}" dt="2021-05-06T03:20:51.792" v="13184" actId="478"/>
          <ac:spMkLst>
            <pc:docMk/>
            <pc:sldMk cId="4278542149" sldId="308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8:24:04.090" v="11326" actId="20577"/>
          <ac:spMkLst>
            <pc:docMk/>
            <pc:sldMk cId="4278542149" sldId="308"/>
            <ac:spMk id="4" creationId="{D9532F0F-3E2C-4453-9EBA-4A127AABEFC9}"/>
          </ac:spMkLst>
        </pc:spChg>
        <pc:spChg chg="add mod">
          <ac:chgData name="Vijay Kandiah" userId="a05763b0-42c3-463e-b623-7d0afddc9b3e" providerId="ADAL" clId="{F28F8F38-3670-4BFC-AEFF-80F9FC955E14}" dt="2021-05-06T03:20:49.302" v="13183"/>
          <ac:spMkLst>
            <pc:docMk/>
            <pc:sldMk cId="4278542149" sldId="308"/>
            <ac:spMk id="5" creationId="{7B37A00F-C78B-432E-A29D-C688A9A5F57D}"/>
          </ac:spMkLst>
        </pc:spChg>
        <pc:spChg chg="add del mod">
          <ac:chgData name="Vijay Kandiah" userId="a05763b0-42c3-463e-b623-7d0afddc9b3e" providerId="ADAL" clId="{F28F8F38-3670-4BFC-AEFF-80F9FC955E14}" dt="2021-05-06T03:20:52.460" v="13185" actId="478"/>
          <ac:spMkLst>
            <pc:docMk/>
            <pc:sldMk cId="4278542149" sldId="308"/>
            <ac:spMk id="7" creationId="{314D4341-FD41-47F5-BC68-F8A012D36324}"/>
          </ac:spMkLst>
        </pc:spChg>
      </pc:sldChg>
      <pc:sldChg chg="modSp add del mod">
        <pc:chgData name="Vijay Kandiah" userId="a05763b0-42c3-463e-b623-7d0afddc9b3e" providerId="ADAL" clId="{F28F8F38-3670-4BFC-AEFF-80F9FC955E14}" dt="2021-05-05T08:19:38.773" v="10953" actId="47"/>
        <pc:sldMkLst>
          <pc:docMk/>
          <pc:sldMk cId="2048367126" sldId="309"/>
        </pc:sldMkLst>
        <pc:spChg chg="mod">
          <ac:chgData name="Vijay Kandiah" userId="a05763b0-42c3-463e-b623-7d0afddc9b3e" providerId="ADAL" clId="{F28F8F38-3670-4BFC-AEFF-80F9FC955E14}" dt="2021-05-05T08:15:55.221" v="10802" actId="20577"/>
          <ac:spMkLst>
            <pc:docMk/>
            <pc:sldMk cId="2048367126" sldId="309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8:16:00.240" v="10803" actId="20577"/>
          <ac:spMkLst>
            <pc:docMk/>
            <pc:sldMk cId="2048367126" sldId="309"/>
            <ac:spMk id="4" creationId="{D9532F0F-3E2C-4453-9EBA-4A127AABEFC9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21:07.950" v="13191" actId="478"/>
        <pc:sldMkLst>
          <pc:docMk/>
          <pc:sldMk cId="3389599261" sldId="309"/>
        </pc:sldMkLst>
        <pc:spChg chg="del mod">
          <ac:chgData name="Vijay Kandiah" userId="a05763b0-42c3-463e-b623-7d0afddc9b3e" providerId="ADAL" clId="{F28F8F38-3670-4BFC-AEFF-80F9FC955E14}" dt="2021-05-06T03:21:04.826" v="13190" actId="478"/>
          <ac:spMkLst>
            <pc:docMk/>
            <pc:sldMk cId="3389599261" sldId="309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8:32:25.967" v="11546" actId="20577"/>
          <ac:spMkLst>
            <pc:docMk/>
            <pc:sldMk cId="3389599261" sldId="309"/>
            <ac:spMk id="4" creationId="{D9532F0F-3E2C-4453-9EBA-4A127AABEFC9}"/>
          </ac:spMkLst>
        </pc:spChg>
        <pc:spChg chg="add del">
          <ac:chgData name="Vijay Kandiah" userId="a05763b0-42c3-463e-b623-7d0afddc9b3e" providerId="ADAL" clId="{F28F8F38-3670-4BFC-AEFF-80F9FC955E14}" dt="2021-05-06T03:20:55.498" v="13187" actId="22"/>
          <ac:spMkLst>
            <pc:docMk/>
            <pc:sldMk cId="3389599261" sldId="309"/>
            <ac:spMk id="7" creationId="{3542A0EC-12DD-41DC-A3D1-D4BA8F1F53E2}"/>
          </ac:spMkLst>
        </pc:spChg>
        <pc:spChg chg="add mod">
          <ac:chgData name="Vijay Kandiah" userId="a05763b0-42c3-463e-b623-7d0afddc9b3e" providerId="ADAL" clId="{F28F8F38-3670-4BFC-AEFF-80F9FC955E14}" dt="2021-05-06T03:21:02.663" v="13189"/>
          <ac:spMkLst>
            <pc:docMk/>
            <pc:sldMk cId="3389599261" sldId="309"/>
            <ac:spMk id="8" creationId="{12BADF18-6D85-4518-B1C3-77A9B3228F9C}"/>
          </ac:spMkLst>
        </pc:spChg>
        <pc:spChg chg="add del mod">
          <ac:chgData name="Vijay Kandiah" userId="a05763b0-42c3-463e-b623-7d0afddc9b3e" providerId="ADAL" clId="{F28F8F38-3670-4BFC-AEFF-80F9FC955E14}" dt="2021-05-06T03:21:07.950" v="13191" actId="478"/>
          <ac:spMkLst>
            <pc:docMk/>
            <pc:sldMk cId="3389599261" sldId="309"/>
            <ac:spMk id="10" creationId="{54CD4A3E-06D4-4C88-914B-CAF863DDA1A6}"/>
          </ac:spMkLst>
        </pc:spChg>
        <pc:graphicFrameChg chg="add mod">
          <ac:chgData name="Vijay Kandiah" userId="a05763b0-42c3-463e-b623-7d0afddc9b3e" providerId="ADAL" clId="{F28F8F38-3670-4BFC-AEFF-80F9FC955E14}" dt="2021-05-05T08:47:54.752" v="11824"/>
          <ac:graphicFrameMkLst>
            <pc:docMk/>
            <pc:sldMk cId="3389599261" sldId="309"/>
            <ac:graphicFrameMk id="5" creationId="{79D82E7E-2162-434C-A65D-AC9563BB76C4}"/>
          </ac:graphicFrameMkLst>
        </pc:graphicFrameChg>
        <pc:graphicFrameChg chg="del">
          <ac:chgData name="Vijay Kandiah" userId="a05763b0-42c3-463e-b623-7d0afddc9b3e" providerId="ADAL" clId="{F28F8F38-3670-4BFC-AEFF-80F9FC955E14}" dt="2021-05-05T08:25:39.741" v="11336" actId="478"/>
          <ac:graphicFrameMkLst>
            <pc:docMk/>
            <pc:sldMk cId="3389599261" sldId="309"/>
            <ac:graphicFrameMk id="8" creationId="{C14EDE8D-7FBF-024B-9A35-8786AFD13C6C}"/>
          </ac:graphicFrameMkLst>
        </pc:graphicFrameChg>
      </pc:sldChg>
      <pc:sldChg chg="addSp delSp modSp add mod">
        <pc:chgData name="Vijay Kandiah" userId="a05763b0-42c3-463e-b623-7d0afddc9b3e" providerId="ADAL" clId="{F28F8F38-3670-4BFC-AEFF-80F9FC955E14}" dt="2021-05-06T03:21:28.659" v="13197" actId="478"/>
        <pc:sldMkLst>
          <pc:docMk/>
          <pc:sldMk cId="277580478" sldId="310"/>
        </pc:sldMkLst>
        <pc:spChg chg="del mod">
          <ac:chgData name="Vijay Kandiah" userId="a05763b0-42c3-463e-b623-7d0afddc9b3e" providerId="ADAL" clId="{F28F8F38-3670-4BFC-AEFF-80F9FC955E14}" dt="2021-05-06T03:21:27.799" v="13196" actId="478"/>
          <ac:spMkLst>
            <pc:docMk/>
            <pc:sldMk cId="277580478" sldId="310"/>
            <ac:spMk id="2" creationId="{00000000-0000-0000-0000-000000000000}"/>
          </ac:spMkLst>
        </pc:spChg>
        <pc:spChg chg="del mod">
          <ac:chgData name="Vijay Kandiah" userId="a05763b0-42c3-463e-b623-7d0afddc9b3e" providerId="ADAL" clId="{F28F8F38-3670-4BFC-AEFF-80F9FC955E14}" dt="2021-05-05T08:35:41.679" v="11595" actId="478"/>
          <ac:spMkLst>
            <pc:docMk/>
            <pc:sldMk cId="277580478" sldId="310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F28F8F38-3670-4BFC-AEFF-80F9FC955E14}" dt="2021-05-06T03:21:28.659" v="13197" actId="478"/>
          <ac:spMkLst>
            <pc:docMk/>
            <pc:sldMk cId="277580478" sldId="310"/>
            <ac:spMk id="5" creationId="{291215D0-293B-4270-BC73-46DA43AE6EBB}"/>
          </ac:spMkLst>
        </pc:spChg>
        <pc:spChg chg="add del mod">
          <ac:chgData name="Vijay Kandiah" userId="a05763b0-42c3-463e-b623-7d0afddc9b3e" providerId="ADAL" clId="{F28F8F38-3670-4BFC-AEFF-80F9FC955E14}" dt="2021-05-05T08:35:53.946" v="11596" actId="478"/>
          <ac:spMkLst>
            <pc:docMk/>
            <pc:sldMk cId="277580478" sldId="310"/>
            <ac:spMk id="6" creationId="{4BB0C3E2-F803-4133-867F-2012E6E820DD}"/>
          </ac:spMkLst>
        </pc:spChg>
        <pc:spChg chg="add del">
          <ac:chgData name="Vijay Kandiah" userId="a05763b0-42c3-463e-b623-7d0afddc9b3e" providerId="ADAL" clId="{F28F8F38-3670-4BFC-AEFF-80F9FC955E14}" dt="2021-05-06T03:21:12.972" v="13193" actId="22"/>
          <ac:spMkLst>
            <pc:docMk/>
            <pc:sldMk cId="277580478" sldId="310"/>
            <ac:spMk id="7" creationId="{0B017441-ED27-4D54-B568-EA6B1E543329}"/>
          </ac:spMkLst>
        </pc:spChg>
        <pc:spChg chg="add mod">
          <ac:chgData name="Vijay Kandiah" userId="a05763b0-42c3-463e-b623-7d0afddc9b3e" providerId="ADAL" clId="{F28F8F38-3670-4BFC-AEFF-80F9FC955E14}" dt="2021-05-06T03:21:25.935" v="13195"/>
          <ac:spMkLst>
            <pc:docMk/>
            <pc:sldMk cId="277580478" sldId="310"/>
            <ac:spMk id="8" creationId="{CAD7F2BF-B49F-46B9-BF13-3853B1B13A55}"/>
          </ac:spMkLst>
        </pc:spChg>
        <pc:spChg chg="add del mod">
          <ac:chgData name="Vijay Kandiah" userId="a05763b0-42c3-463e-b623-7d0afddc9b3e" providerId="ADAL" clId="{F28F8F38-3670-4BFC-AEFF-80F9FC955E14}" dt="2021-05-05T08:37:54.551" v="11635" actId="478"/>
          <ac:spMkLst>
            <pc:docMk/>
            <pc:sldMk cId="277580478" sldId="310"/>
            <ac:spMk id="13" creationId="{4D0A76A6-E296-4108-A81D-239886AA5CB8}"/>
          </ac:spMkLst>
        </pc:spChg>
        <pc:spChg chg="mod">
          <ac:chgData name="Vijay Kandiah" userId="a05763b0-42c3-463e-b623-7d0afddc9b3e" providerId="ADAL" clId="{F28F8F38-3670-4BFC-AEFF-80F9FC955E14}" dt="2021-05-05T08:38:07.054" v="11636"/>
          <ac:spMkLst>
            <pc:docMk/>
            <pc:sldMk cId="277580478" sldId="310"/>
            <ac:spMk id="24" creationId="{3E2FAD6C-A41E-424A-83CC-BB17211EBDF8}"/>
          </ac:spMkLst>
        </pc:spChg>
        <pc:spChg chg="add del mod">
          <ac:chgData name="Vijay Kandiah" userId="a05763b0-42c3-463e-b623-7d0afddc9b3e" providerId="ADAL" clId="{F28F8F38-3670-4BFC-AEFF-80F9FC955E14}" dt="2021-05-05T08:39:22.511" v="11656" actId="478"/>
          <ac:spMkLst>
            <pc:docMk/>
            <pc:sldMk cId="277580478" sldId="310"/>
            <ac:spMk id="31" creationId="{67A9A597-5ADD-4C60-A693-E704DDF920AE}"/>
          </ac:spMkLst>
        </pc:spChg>
        <pc:grpChg chg="add del mod">
          <ac:chgData name="Vijay Kandiah" userId="a05763b0-42c3-463e-b623-7d0afddc9b3e" providerId="ADAL" clId="{F28F8F38-3670-4BFC-AEFF-80F9FC955E14}" dt="2021-05-05T08:38:16.307" v="11643"/>
          <ac:grpSpMkLst>
            <pc:docMk/>
            <pc:sldMk cId="277580478" sldId="310"/>
            <ac:grpSpMk id="17" creationId="{76A383C6-9BAD-45ED-902D-5D3EFAA51B81}"/>
          </ac:grpSpMkLst>
        </pc:grpChg>
        <pc:graphicFrameChg chg="del">
          <ac:chgData name="Vijay Kandiah" userId="a05763b0-42c3-463e-b623-7d0afddc9b3e" providerId="ADAL" clId="{F28F8F38-3670-4BFC-AEFF-80F9FC955E14}" dt="2021-05-05T08:34:06.609" v="11552" actId="478"/>
          <ac:graphicFrameMkLst>
            <pc:docMk/>
            <pc:sldMk cId="277580478" sldId="310"/>
            <ac:graphicFrameMk id="5" creationId="{79D82E7E-2162-434C-A65D-AC9563BB76C4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8:37:54.551" v="11635" actId="478"/>
          <ac:graphicFrameMkLst>
            <pc:docMk/>
            <pc:sldMk cId="277580478" sldId="310"/>
            <ac:graphicFrameMk id="7" creationId="{04296C39-D48F-40A0-8F4B-652E84BCE1ED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8:37:54.551" v="11635" actId="478"/>
          <ac:graphicFrameMkLst>
            <pc:docMk/>
            <pc:sldMk cId="277580478" sldId="310"/>
            <ac:graphicFrameMk id="8" creationId="{200DE061-DDEE-45B5-AE3F-EAC6EF0BAB40}"/>
          </ac:graphicFrameMkLst>
        </pc:graphicFrameChg>
        <pc:graphicFrameChg chg="mod">
          <ac:chgData name="Vijay Kandiah" userId="a05763b0-42c3-463e-b623-7d0afddc9b3e" providerId="ADAL" clId="{F28F8F38-3670-4BFC-AEFF-80F9FC955E14}" dt="2021-05-05T08:38:15.883" v="11641" actId="1076"/>
          <ac:graphicFrameMkLst>
            <pc:docMk/>
            <pc:sldMk cId="277580478" sldId="310"/>
            <ac:graphicFrameMk id="18" creationId="{4E3AAF13-AD5F-4D1D-9262-4163FFEE8045}"/>
          </ac:graphicFrameMkLst>
        </pc:graphicFrameChg>
        <pc:graphicFrameChg chg="mod">
          <ac:chgData name="Vijay Kandiah" userId="a05763b0-42c3-463e-b623-7d0afddc9b3e" providerId="ADAL" clId="{F28F8F38-3670-4BFC-AEFF-80F9FC955E14}" dt="2021-05-05T08:38:11.894" v="11639" actId="1076"/>
          <ac:graphicFrameMkLst>
            <pc:docMk/>
            <pc:sldMk cId="277580478" sldId="310"/>
            <ac:graphicFrameMk id="19" creationId="{24A2FEC9-78AD-4584-B940-C1EA40C8B474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8:42:01.864" v="11741" actId="478"/>
          <ac:graphicFrameMkLst>
            <pc:docMk/>
            <pc:sldMk cId="277580478" sldId="310"/>
            <ac:graphicFrameMk id="25" creationId="{2FEC52CE-9822-4825-88C6-67C08D246091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8:41:59.752" v="11739" actId="478"/>
          <ac:graphicFrameMkLst>
            <pc:docMk/>
            <pc:sldMk cId="277580478" sldId="310"/>
            <ac:graphicFrameMk id="26" creationId="{402BE481-4DC8-4A6F-98D2-4AF337711393}"/>
          </ac:graphicFrameMkLst>
        </pc:graphicFrameChg>
        <pc:graphicFrameChg chg="add del mod">
          <ac:chgData name="Vijay Kandiah" userId="a05763b0-42c3-463e-b623-7d0afddc9b3e" providerId="ADAL" clId="{F28F8F38-3670-4BFC-AEFF-80F9FC955E14}" dt="2021-05-05T08:42:19.851" v="11743" actId="478"/>
          <ac:graphicFrameMkLst>
            <pc:docMk/>
            <pc:sldMk cId="277580478" sldId="310"/>
            <ac:graphicFrameMk id="35" creationId="{A4635732-71A3-4A94-9324-0F43A24038FB}"/>
          </ac:graphicFrameMkLst>
        </pc:graphicFrameChg>
        <pc:graphicFrameChg chg="add mod">
          <ac:chgData name="Vijay Kandiah" userId="a05763b0-42c3-463e-b623-7d0afddc9b3e" providerId="ADAL" clId="{F28F8F38-3670-4BFC-AEFF-80F9FC955E14}" dt="2021-05-05T08:44:42.821" v="11747" actId="1076"/>
          <ac:graphicFrameMkLst>
            <pc:docMk/>
            <pc:sldMk cId="277580478" sldId="310"/>
            <ac:graphicFrameMk id="36" creationId="{76927B7F-4E73-4D5D-96AC-ABE49640F371}"/>
          </ac:graphicFrameMkLst>
        </pc:graphicFrameChg>
        <pc:cxnChg chg="add del mod">
          <ac:chgData name="Vijay Kandiah" userId="a05763b0-42c3-463e-b623-7d0afddc9b3e" providerId="ADAL" clId="{F28F8F38-3670-4BFC-AEFF-80F9FC955E14}" dt="2021-05-05T08:37:54.551" v="11635" actId="478"/>
          <ac:cxnSpMkLst>
            <pc:docMk/>
            <pc:sldMk cId="277580478" sldId="310"/>
            <ac:cxnSpMk id="9" creationId="{4370561A-084A-4268-B314-CF8A10A67C83}"/>
          </ac:cxnSpMkLst>
        </pc:cxnChg>
        <pc:cxnChg chg="add del mod">
          <ac:chgData name="Vijay Kandiah" userId="a05763b0-42c3-463e-b623-7d0afddc9b3e" providerId="ADAL" clId="{F28F8F38-3670-4BFC-AEFF-80F9FC955E14}" dt="2021-05-05T08:37:54.551" v="11635" actId="478"/>
          <ac:cxnSpMkLst>
            <pc:docMk/>
            <pc:sldMk cId="277580478" sldId="310"/>
            <ac:cxnSpMk id="10" creationId="{00B9586B-C84D-4920-8BC3-840BB55F7788}"/>
          </ac:cxnSpMkLst>
        </pc:cxnChg>
        <pc:cxnChg chg="add del mod">
          <ac:chgData name="Vijay Kandiah" userId="a05763b0-42c3-463e-b623-7d0afddc9b3e" providerId="ADAL" clId="{F28F8F38-3670-4BFC-AEFF-80F9FC955E14}" dt="2021-05-05T08:37:54.551" v="11635" actId="478"/>
          <ac:cxnSpMkLst>
            <pc:docMk/>
            <pc:sldMk cId="277580478" sldId="310"/>
            <ac:cxnSpMk id="11" creationId="{2AA60668-2F2A-40D7-943D-4175EA87F8CA}"/>
          </ac:cxnSpMkLst>
        </pc:cxnChg>
        <pc:cxnChg chg="add del mod">
          <ac:chgData name="Vijay Kandiah" userId="a05763b0-42c3-463e-b623-7d0afddc9b3e" providerId="ADAL" clId="{F28F8F38-3670-4BFC-AEFF-80F9FC955E14}" dt="2021-05-05T08:37:54.551" v="11635" actId="478"/>
          <ac:cxnSpMkLst>
            <pc:docMk/>
            <pc:sldMk cId="277580478" sldId="310"/>
            <ac:cxnSpMk id="12" creationId="{5FC970E8-AD05-4866-830A-6512F5944FB8}"/>
          </ac:cxnSpMkLst>
        </pc:cxnChg>
        <pc:cxnChg chg="mod">
          <ac:chgData name="Vijay Kandiah" userId="a05763b0-42c3-463e-b623-7d0afddc9b3e" providerId="ADAL" clId="{F28F8F38-3670-4BFC-AEFF-80F9FC955E14}" dt="2021-05-05T08:38:07.054" v="11636"/>
          <ac:cxnSpMkLst>
            <pc:docMk/>
            <pc:sldMk cId="277580478" sldId="310"/>
            <ac:cxnSpMk id="20" creationId="{05A3DB12-7CAA-4086-A46F-099CD94AA077}"/>
          </ac:cxnSpMkLst>
        </pc:cxnChg>
        <pc:cxnChg chg="mod">
          <ac:chgData name="Vijay Kandiah" userId="a05763b0-42c3-463e-b623-7d0afddc9b3e" providerId="ADAL" clId="{F28F8F38-3670-4BFC-AEFF-80F9FC955E14}" dt="2021-05-05T08:38:07.054" v="11636"/>
          <ac:cxnSpMkLst>
            <pc:docMk/>
            <pc:sldMk cId="277580478" sldId="310"/>
            <ac:cxnSpMk id="21" creationId="{48DCB13F-2A41-4D60-A726-5646827B724A}"/>
          </ac:cxnSpMkLst>
        </pc:cxnChg>
        <pc:cxnChg chg="mod">
          <ac:chgData name="Vijay Kandiah" userId="a05763b0-42c3-463e-b623-7d0afddc9b3e" providerId="ADAL" clId="{F28F8F38-3670-4BFC-AEFF-80F9FC955E14}" dt="2021-05-05T08:38:07.054" v="11636"/>
          <ac:cxnSpMkLst>
            <pc:docMk/>
            <pc:sldMk cId="277580478" sldId="310"/>
            <ac:cxnSpMk id="22" creationId="{A95A41DD-282D-49C4-A822-DC1F4D27BA94}"/>
          </ac:cxnSpMkLst>
        </pc:cxnChg>
        <pc:cxnChg chg="mod">
          <ac:chgData name="Vijay Kandiah" userId="a05763b0-42c3-463e-b623-7d0afddc9b3e" providerId="ADAL" clId="{F28F8F38-3670-4BFC-AEFF-80F9FC955E14}" dt="2021-05-05T08:38:07.054" v="11636"/>
          <ac:cxnSpMkLst>
            <pc:docMk/>
            <pc:sldMk cId="277580478" sldId="310"/>
            <ac:cxnSpMk id="23" creationId="{CE03779D-B4D4-411F-B92F-6BB4CDBE6949}"/>
          </ac:cxnSpMkLst>
        </pc:cxnChg>
        <pc:cxnChg chg="add del mod">
          <ac:chgData name="Vijay Kandiah" userId="a05763b0-42c3-463e-b623-7d0afddc9b3e" providerId="ADAL" clId="{F28F8F38-3670-4BFC-AEFF-80F9FC955E14}" dt="2021-05-05T08:39:20.799" v="11654" actId="478"/>
          <ac:cxnSpMkLst>
            <pc:docMk/>
            <pc:sldMk cId="277580478" sldId="310"/>
            <ac:cxnSpMk id="27" creationId="{924C39E3-4534-4BC3-8ECF-82D817DAC513}"/>
          </ac:cxnSpMkLst>
        </pc:cxnChg>
        <pc:cxnChg chg="add del mod">
          <ac:chgData name="Vijay Kandiah" userId="a05763b0-42c3-463e-b623-7d0afddc9b3e" providerId="ADAL" clId="{F28F8F38-3670-4BFC-AEFF-80F9FC955E14}" dt="2021-05-05T08:39:23.741" v="11657" actId="478"/>
          <ac:cxnSpMkLst>
            <pc:docMk/>
            <pc:sldMk cId="277580478" sldId="310"/>
            <ac:cxnSpMk id="28" creationId="{F0ADDF55-462B-49FA-A68D-90096388EE58}"/>
          </ac:cxnSpMkLst>
        </pc:cxnChg>
        <pc:cxnChg chg="add del mod">
          <ac:chgData name="Vijay Kandiah" userId="a05763b0-42c3-463e-b623-7d0afddc9b3e" providerId="ADAL" clId="{F28F8F38-3670-4BFC-AEFF-80F9FC955E14}" dt="2021-05-05T08:39:21.827" v="11655" actId="478"/>
          <ac:cxnSpMkLst>
            <pc:docMk/>
            <pc:sldMk cId="277580478" sldId="310"/>
            <ac:cxnSpMk id="29" creationId="{964B088D-A889-4E14-A2A5-4390D7692534}"/>
          </ac:cxnSpMkLst>
        </pc:cxnChg>
        <pc:cxnChg chg="add del mod">
          <ac:chgData name="Vijay Kandiah" userId="a05763b0-42c3-463e-b623-7d0afddc9b3e" providerId="ADAL" clId="{F28F8F38-3670-4BFC-AEFF-80F9FC955E14}" dt="2021-05-05T08:39:19.733" v="11653" actId="478"/>
          <ac:cxnSpMkLst>
            <pc:docMk/>
            <pc:sldMk cId="277580478" sldId="310"/>
            <ac:cxnSpMk id="30" creationId="{C5465E0C-43B4-4C8D-8CBC-36BF63E080D8}"/>
          </ac:cxnSpMkLst>
        </pc:cxnChg>
      </pc:sldChg>
      <pc:sldChg chg="addSp delSp modSp add mod">
        <pc:chgData name="Vijay Kandiah" userId="a05763b0-42c3-463e-b623-7d0afddc9b3e" providerId="ADAL" clId="{F28F8F38-3670-4BFC-AEFF-80F9FC955E14}" dt="2021-05-06T03:27:52.897" v="13254"/>
        <pc:sldMkLst>
          <pc:docMk/>
          <pc:sldMk cId="18581185" sldId="311"/>
        </pc:sldMkLst>
        <pc:spChg chg="del mod">
          <ac:chgData name="Vijay Kandiah" userId="a05763b0-42c3-463e-b623-7d0afddc9b3e" providerId="ADAL" clId="{F28F8F38-3670-4BFC-AEFF-80F9FC955E14}" dt="2021-05-06T03:21:44.689" v="13200" actId="478"/>
          <ac:spMkLst>
            <pc:docMk/>
            <pc:sldMk cId="18581185" sldId="311"/>
            <ac:spMk id="2" creationId="{00000000-0000-0000-0000-000000000000}"/>
          </ac:spMkLst>
        </pc:spChg>
        <pc:spChg chg="add mod">
          <ac:chgData name="Vijay Kandiah" userId="a05763b0-42c3-463e-b623-7d0afddc9b3e" providerId="ADAL" clId="{F28F8F38-3670-4BFC-AEFF-80F9FC955E14}" dt="2021-05-06T03:21:42.618" v="13199"/>
          <ac:spMkLst>
            <pc:docMk/>
            <pc:sldMk cId="18581185" sldId="311"/>
            <ac:spMk id="5" creationId="{352159E6-16CE-479D-AF76-AD6C91CB2E38}"/>
          </ac:spMkLst>
        </pc:spChg>
        <pc:spChg chg="add del mod">
          <ac:chgData name="Vijay Kandiah" userId="a05763b0-42c3-463e-b623-7d0afddc9b3e" providerId="ADAL" clId="{F28F8F38-3670-4BFC-AEFF-80F9FC955E14}" dt="2021-05-06T03:21:46.794" v="13201" actId="478"/>
          <ac:spMkLst>
            <pc:docMk/>
            <pc:sldMk cId="18581185" sldId="311"/>
            <ac:spMk id="7" creationId="{75FC3F14-4950-4DBD-99BF-21377E4AC5AD}"/>
          </ac:spMkLst>
        </pc:spChg>
        <pc:graphicFrameChg chg="add mod">
          <ac:chgData name="Vijay Kandiah" userId="a05763b0-42c3-463e-b623-7d0afddc9b3e" providerId="ADAL" clId="{F28F8F38-3670-4BFC-AEFF-80F9FC955E14}" dt="2021-05-06T03:27:52.897" v="13254"/>
          <ac:graphicFrameMkLst>
            <pc:docMk/>
            <pc:sldMk cId="18581185" sldId="311"/>
            <ac:graphicFrameMk id="4" creationId="{B8392990-3E2C-4BF1-82F6-0EB96043103B}"/>
          </ac:graphicFrameMkLst>
        </pc:graphicFrameChg>
        <pc:graphicFrameChg chg="del">
          <ac:chgData name="Vijay Kandiah" userId="a05763b0-42c3-463e-b623-7d0afddc9b3e" providerId="ADAL" clId="{F28F8F38-3670-4BFC-AEFF-80F9FC955E14}" dt="2021-05-05T08:46:25.881" v="11785" actId="478"/>
          <ac:graphicFrameMkLst>
            <pc:docMk/>
            <pc:sldMk cId="18581185" sldId="311"/>
            <ac:graphicFrameMk id="36" creationId="{76927B7F-4E73-4D5D-96AC-ABE49640F371}"/>
          </ac:graphicFrameMkLst>
        </pc:graphicFrameChg>
      </pc:sldChg>
      <pc:sldChg chg="delSp modSp add del mod">
        <pc:chgData name="Vijay Kandiah" userId="a05763b0-42c3-463e-b623-7d0afddc9b3e" providerId="ADAL" clId="{F28F8F38-3670-4BFC-AEFF-80F9FC955E14}" dt="2021-05-05T08:50:10.649" v="11853" actId="47"/>
        <pc:sldMkLst>
          <pc:docMk/>
          <pc:sldMk cId="3410027703" sldId="312"/>
        </pc:sldMkLst>
        <pc:spChg chg="mod">
          <ac:chgData name="Vijay Kandiah" userId="a05763b0-42c3-463e-b623-7d0afddc9b3e" providerId="ADAL" clId="{F28F8F38-3670-4BFC-AEFF-80F9FC955E14}" dt="2021-05-05T08:49:49.662" v="11849" actId="20577"/>
          <ac:spMkLst>
            <pc:docMk/>
            <pc:sldMk cId="3410027703" sldId="312"/>
            <ac:spMk id="2" creationId="{00000000-0000-0000-0000-000000000000}"/>
          </ac:spMkLst>
        </pc:spChg>
        <pc:graphicFrameChg chg="del">
          <ac:chgData name="Vijay Kandiah" userId="a05763b0-42c3-463e-b623-7d0afddc9b3e" providerId="ADAL" clId="{F28F8F38-3670-4BFC-AEFF-80F9FC955E14}" dt="2021-05-05T08:49:52.222" v="11850" actId="478"/>
          <ac:graphicFrameMkLst>
            <pc:docMk/>
            <pc:sldMk cId="3410027703" sldId="312"/>
            <ac:graphicFrameMk id="4" creationId="{B8392990-3E2C-4BF1-82F6-0EB96043103B}"/>
          </ac:graphicFrameMkLst>
        </pc:graphicFrameChg>
      </pc:sldChg>
      <pc:sldChg chg="addSp delSp modSp add mod">
        <pc:chgData name="Vijay Kandiah" userId="a05763b0-42c3-463e-b623-7d0afddc9b3e" providerId="ADAL" clId="{F28F8F38-3670-4BFC-AEFF-80F9FC955E14}" dt="2021-05-06T03:22:01.308" v="13207"/>
        <pc:sldMkLst>
          <pc:docMk/>
          <pc:sldMk cId="3357877045" sldId="313"/>
        </pc:sldMkLst>
        <pc:spChg chg="del mod">
          <ac:chgData name="Vijay Kandiah" userId="a05763b0-42c3-463e-b623-7d0afddc9b3e" providerId="ADAL" clId="{F28F8F38-3670-4BFC-AEFF-80F9FC955E14}" dt="2021-05-06T03:21:58.600" v="13206" actId="478"/>
          <ac:spMkLst>
            <pc:docMk/>
            <pc:sldMk cId="3357877045" sldId="313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9:05:03.143" v="12805" actId="20577"/>
          <ac:spMkLst>
            <pc:docMk/>
            <pc:sldMk cId="3357877045" sldId="313"/>
            <ac:spMk id="4" creationId="{D9532F0F-3E2C-4453-9EBA-4A127AABEFC9}"/>
          </ac:spMkLst>
        </pc:spChg>
        <pc:spChg chg="add mod">
          <ac:chgData name="Vijay Kandiah" userId="a05763b0-42c3-463e-b623-7d0afddc9b3e" providerId="ADAL" clId="{F28F8F38-3670-4BFC-AEFF-80F9FC955E14}" dt="2021-05-06T03:22:01.308" v="13207"/>
          <ac:spMkLst>
            <pc:docMk/>
            <pc:sldMk cId="3357877045" sldId="313"/>
            <ac:spMk id="5" creationId="{26ABE477-74C3-4FBC-8E43-25930CAB76AB}"/>
          </ac:spMkLst>
        </pc:spChg>
      </pc:sldChg>
      <pc:sldChg chg="modSp add del mod">
        <pc:chgData name="Vijay Kandiah" userId="a05763b0-42c3-463e-b623-7d0afddc9b3e" providerId="ADAL" clId="{F28F8F38-3670-4BFC-AEFF-80F9FC955E14}" dt="2021-05-05T08:57:09.899" v="12413" actId="47"/>
        <pc:sldMkLst>
          <pc:docMk/>
          <pc:sldMk cId="2111379070" sldId="314"/>
        </pc:sldMkLst>
        <pc:spChg chg="mod">
          <ac:chgData name="Vijay Kandiah" userId="a05763b0-42c3-463e-b623-7d0afddc9b3e" providerId="ADAL" clId="{F28F8F38-3670-4BFC-AEFF-80F9FC955E14}" dt="2021-05-05T08:56:37.884" v="12410" actId="20577"/>
          <ac:spMkLst>
            <pc:docMk/>
            <pc:sldMk cId="2111379070" sldId="314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8:56:42.138" v="12412" actId="20577"/>
          <ac:spMkLst>
            <pc:docMk/>
            <pc:sldMk cId="2111379070" sldId="314"/>
            <ac:spMk id="4" creationId="{D9532F0F-3E2C-4453-9EBA-4A127AABEFC9}"/>
          </ac:spMkLst>
        </pc:spChg>
      </pc:sldChg>
      <pc:sldChg chg="addSp delSp modSp add mod">
        <pc:chgData name="Vijay Kandiah" userId="a05763b0-42c3-463e-b623-7d0afddc9b3e" providerId="ADAL" clId="{F28F8F38-3670-4BFC-AEFF-80F9FC955E14}" dt="2021-05-06T03:22:20.704" v="13213" actId="478"/>
        <pc:sldMkLst>
          <pc:docMk/>
          <pc:sldMk cId="3491045332" sldId="314"/>
        </pc:sldMkLst>
        <pc:spChg chg="del mod">
          <ac:chgData name="Vijay Kandiah" userId="a05763b0-42c3-463e-b623-7d0afddc9b3e" providerId="ADAL" clId="{F28F8F38-3670-4BFC-AEFF-80F9FC955E14}" dt="2021-05-06T03:22:19.975" v="13212" actId="478"/>
          <ac:spMkLst>
            <pc:docMk/>
            <pc:sldMk cId="3491045332" sldId="314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9:05:30.256" v="12814" actId="20577"/>
          <ac:spMkLst>
            <pc:docMk/>
            <pc:sldMk cId="3491045332" sldId="314"/>
            <ac:spMk id="4" creationId="{D9532F0F-3E2C-4453-9EBA-4A127AABEFC9}"/>
          </ac:spMkLst>
        </pc:spChg>
        <pc:spChg chg="add mod">
          <ac:chgData name="Vijay Kandiah" userId="a05763b0-42c3-463e-b623-7d0afddc9b3e" providerId="ADAL" clId="{F28F8F38-3670-4BFC-AEFF-80F9FC955E14}" dt="2021-05-06T03:22:17.470" v="13211"/>
          <ac:spMkLst>
            <pc:docMk/>
            <pc:sldMk cId="3491045332" sldId="314"/>
            <ac:spMk id="5" creationId="{8CDEEF05-2BD1-43C8-95C8-D0D39E063CAE}"/>
          </ac:spMkLst>
        </pc:spChg>
        <pc:spChg chg="add del mod">
          <ac:chgData name="Vijay Kandiah" userId="a05763b0-42c3-463e-b623-7d0afddc9b3e" providerId="ADAL" clId="{F28F8F38-3670-4BFC-AEFF-80F9FC955E14}" dt="2021-05-06T03:22:20.704" v="13213" actId="478"/>
          <ac:spMkLst>
            <pc:docMk/>
            <pc:sldMk cId="3491045332" sldId="314"/>
            <ac:spMk id="7" creationId="{812DB1A4-6FF0-41E3-A7A2-3B84DEAE5D74}"/>
          </ac:spMkLst>
        </pc:spChg>
      </pc:sldChg>
      <pc:sldChg chg="addSp delSp modSp add del mod">
        <pc:chgData name="Vijay Kandiah" userId="a05763b0-42c3-463e-b623-7d0afddc9b3e" providerId="ADAL" clId="{F28F8F38-3670-4BFC-AEFF-80F9FC955E14}" dt="2021-05-06T03:22:07.356" v="13208" actId="47"/>
        <pc:sldMkLst>
          <pc:docMk/>
          <pc:sldMk cId="2069758399" sldId="315"/>
        </pc:sldMkLst>
        <pc:spChg chg="add mod">
          <ac:chgData name="Vijay Kandiah" userId="a05763b0-42c3-463e-b623-7d0afddc9b3e" providerId="ADAL" clId="{F28F8F38-3670-4BFC-AEFF-80F9FC955E14}" dt="2021-05-05T09:07:59.293" v="12897" actId="27636"/>
          <ac:spMkLst>
            <pc:docMk/>
            <pc:sldMk cId="2069758399" sldId="315"/>
            <ac:spMk id="5" creationId="{53AF8EAB-3265-4B1A-8BF5-D613DA38DE8B}"/>
          </ac:spMkLst>
        </pc:spChg>
        <pc:spChg chg="add del mod">
          <ac:chgData name="Vijay Kandiah" userId="a05763b0-42c3-463e-b623-7d0afddc9b3e" providerId="ADAL" clId="{F28F8F38-3670-4BFC-AEFF-80F9FC955E14}" dt="2021-05-05T09:07:03.887" v="12878" actId="478"/>
          <ac:spMkLst>
            <pc:docMk/>
            <pc:sldMk cId="2069758399" sldId="315"/>
            <ac:spMk id="6" creationId="{02F3C564-C742-43E5-A0C6-F9B3C463351A}"/>
          </ac:spMkLst>
        </pc:spChg>
      </pc:sldChg>
      <pc:sldChg chg="modSp add del mod">
        <pc:chgData name="Vijay Kandiah" userId="a05763b0-42c3-463e-b623-7d0afddc9b3e" providerId="ADAL" clId="{F28F8F38-3670-4BFC-AEFF-80F9FC955E14}" dt="2021-05-05T09:04:35.628" v="12802"/>
        <pc:sldMkLst>
          <pc:docMk/>
          <pc:sldMk cId="4292860867" sldId="315"/>
        </pc:sldMkLst>
        <pc:spChg chg="mod">
          <ac:chgData name="Vijay Kandiah" userId="a05763b0-42c3-463e-b623-7d0afddc9b3e" providerId="ADAL" clId="{F28F8F38-3670-4BFC-AEFF-80F9FC955E14}" dt="2021-05-05T09:04:34.036" v="12800"/>
          <ac:spMkLst>
            <pc:docMk/>
            <pc:sldMk cId="4292860867" sldId="315"/>
            <ac:spMk id="2" creationId="{00000000-0000-0000-0000-000000000000}"/>
          </ac:spMkLst>
        </pc:spChg>
        <pc:spChg chg="mod">
          <ac:chgData name="Vijay Kandiah" userId="a05763b0-42c3-463e-b623-7d0afddc9b3e" providerId="ADAL" clId="{F28F8F38-3670-4BFC-AEFF-80F9FC955E14}" dt="2021-05-05T09:04:34.398" v="12801"/>
          <ac:spMkLst>
            <pc:docMk/>
            <pc:sldMk cId="4292860867" sldId="315"/>
            <ac:spMk id="4" creationId="{D9532F0F-3E2C-4453-9EBA-4A127AABEFC9}"/>
          </ac:spMkLst>
        </pc:spChg>
      </pc:sldChg>
      <pc:sldChg chg="del">
        <pc:chgData name="Vijay Kandiah" userId="a05763b0-42c3-463e-b623-7d0afddc9b3e" providerId="ADAL" clId="{F28F8F38-3670-4BFC-AEFF-80F9FC955E14}" dt="2021-05-06T03:11:36.319" v="13042" actId="47"/>
        <pc:sldMkLst>
          <pc:docMk/>
          <pc:sldMk cId="2778637187" sldId="316"/>
        </pc:sldMkLst>
      </pc:sldChg>
      <pc:sldChg chg="del">
        <pc:chgData name="Vijay Kandiah" userId="a05763b0-42c3-463e-b623-7d0afddc9b3e" providerId="ADAL" clId="{F28F8F38-3670-4BFC-AEFF-80F9FC955E14}" dt="2021-05-06T03:11:36.319" v="13042" actId="47"/>
        <pc:sldMkLst>
          <pc:docMk/>
          <pc:sldMk cId="1131819324" sldId="317"/>
        </pc:sldMkLst>
      </pc:sldChg>
      <pc:sldChg chg="del">
        <pc:chgData name="Vijay Kandiah" userId="a05763b0-42c3-463e-b623-7d0afddc9b3e" providerId="ADAL" clId="{F28F8F38-3670-4BFC-AEFF-80F9FC955E14}" dt="2021-05-06T03:11:36.319" v="13042" actId="47"/>
        <pc:sldMkLst>
          <pc:docMk/>
          <pc:sldMk cId="2747795409" sldId="318"/>
        </pc:sldMkLst>
      </pc:sldChg>
      <pc:sldChg chg="addSp delSp modSp mod">
        <pc:chgData name="Vijay Kandiah" userId="a05763b0-42c3-463e-b623-7d0afddc9b3e" providerId="ADAL" clId="{F28F8F38-3670-4BFC-AEFF-80F9FC955E14}" dt="2021-05-06T03:12:50.109" v="13062"/>
        <pc:sldMkLst>
          <pc:docMk/>
          <pc:sldMk cId="827399653" sldId="320"/>
        </pc:sldMkLst>
        <pc:spChg chg="del">
          <ac:chgData name="Vijay Kandiah" userId="a05763b0-42c3-463e-b623-7d0afddc9b3e" providerId="ADAL" clId="{F28F8F38-3670-4BFC-AEFF-80F9FC955E14}" dt="2021-05-06T03:12:48.757" v="13060" actId="478"/>
          <ac:spMkLst>
            <pc:docMk/>
            <pc:sldMk cId="827399653" sldId="320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2:49.340" v="13061" actId="478"/>
          <ac:spMkLst>
            <pc:docMk/>
            <pc:sldMk cId="827399653" sldId="320"/>
            <ac:spMk id="5" creationId="{7B056FBB-D547-474B-A8E0-13C182361220}"/>
          </ac:spMkLst>
        </pc:spChg>
        <pc:spChg chg="add mod">
          <ac:chgData name="Vijay Kandiah" userId="a05763b0-42c3-463e-b623-7d0afddc9b3e" providerId="ADAL" clId="{F28F8F38-3670-4BFC-AEFF-80F9FC955E14}" dt="2021-05-06T03:12:50.109" v="13062"/>
          <ac:spMkLst>
            <pc:docMk/>
            <pc:sldMk cId="827399653" sldId="320"/>
            <ac:spMk id="33" creationId="{BA60660F-A29A-4EF6-A0C5-62A13D70AA46}"/>
          </ac:spMkLst>
        </pc:spChg>
      </pc:sldChg>
      <pc:sldChg chg="addSp delSp modSp mod">
        <pc:chgData name="Vijay Kandiah" userId="a05763b0-42c3-463e-b623-7d0afddc9b3e" providerId="ADAL" clId="{F28F8F38-3670-4BFC-AEFF-80F9FC955E14}" dt="2021-05-06T03:12:36.286" v="13056"/>
        <pc:sldMkLst>
          <pc:docMk/>
          <pc:sldMk cId="1115047556" sldId="321"/>
        </pc:sldMkLst>
        <pc:spChg chg="del">
          <ac:chgData name="Vijay Kandiah" userId="a05763b0-42c3-463e-b623-7d0afddc9b3e" providerId="ADAL" clId="{F28F8F38-3670-4BFC-AEFF-80F9FC955E14}" dt="2021-05-06T03:12:34.491" v="13054" actId="478"/>
          <ac:spMkLst>
            <pc:docMk/>
            <pc:sldMk cId="1115047556" sldId="321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2:35.800" v="13055" actId="478"/>
          <ac:spMkLst>
            <pc:docMk/>
            <pc:sldMk cId="1115047556" sldId="321"/>
            <ac:spMk id="6" creationId="{CFF21F44-67DA-4A35-A0E4-57ACC830C08D}"/>
          </ac:spMkLst>
        </pc:spChg>
        <pc:spChg chg="add mod">
          <ac:chgData name="Vijay Kandiah" userId="a05763b0-42c3-463e-b623-7d0afddc9b3e" providerId="ADAL" clId="{F28F8F38-3670-4BFC-AEFF-80F9FC955E14}" dt="2021-05-06T03:12:36.286" v="13056"/>
          <ac:spMkLst>
            <pc:docMk/>
            <pc:sldMk cId="1115047556" sldId="321"/>
            <ac:spMk id="23" creationId="{D5FAB5EF-3E5A-45CC-9DF4-36425D520D13}"/>
          </ac:spMkLst>
        </pc:spChg>
      </pc:sldChg>
      <pc:sldChg chg="addSp delSp modSp mod">
        <pc:chgData name="Vijay Kandiah" userId="a05763b0-42c3-463e-b623-7d0afddc9b3e" providerId="ADAL" clId="{F28F8F38-3670-4BFC-AEFF-80F9FC955E14}" dt="2021-05-06T03:17:23.660" v="13110"/>
        <pc:sldMkLst>
          <pc:docMk/>
          <pc:sldMk cId="2830498718" sldId="322"/>
        </pc:sldMkLst>
        <pc:spChg chg="del">
          <ac:chgData name="Vijay Kandiah" userId="a05763b0-42c3-463e-b623-7d0afddc9b3e" providerId="ADAL" clId="{F28F8F38-3670-4BFC-AEFF-80F9FC955E14}" dt="2021-05-06T03:13:49.475" v="13071" actId="478"/>
          <ac:spMkLst>
            <pc:docMk/>
            <pc:sldMk cId="2830498718" sldId="322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3:51.249" v="13072" actId="478"/>
          <ac:spMkLst>
            <pc:docMk/>
            <pc:sldMk cId="2830498718" sldId="322"/>
            <ac:spMk id="8" creationId="{0AC8404A-C885-4218-9928-30908937C2AB}"/>
          </ac:spMkLst>
        </pc:spChg>
        <pc:spChg chg="add del mod">
          <ac:chgData name="Vijay Kandiah" userId="a05763b0-42c3-463e-b623-7d0afddc9b3e" providerId="ADAL" clId="{F28F8F38-3670-4BFC-AEFF-80F9FC955E14}" dt="2021-05-06T03:17:23.193" v="13109" actId="478"/>
          <ac:spMkLst>
            <pc:docMk/>
            <pc:sldMk cId="2830498718" sldId="322"/>
            <ac:spMk id="13" creationId="{E3C7FD6B-14A6-407F-832E-330A3B2DF7B3}"/>
          </ac:spMkLst>
        </pc:spChg>
        <pc:spChg chg="add mod">
          <ac:chgData name="Vijay Kandiah" userId="a05763b0-42c3-463e-b623-7d0afddc9b3e" providerId="ADAL" clId="{F28F8F38-3670-4BFC-AEFF-80F9FC955E14}" dt="2021-05-06T03:17:23.660" v="13110"/>
          <ac:spMkLst>
            <pc:docMk/>
            <pc:sldMk cId="2830498718" sldId="322"/>
            <ac:spMk id="14" creationId="{B959D738-C855-485B-A92C-AA1D6E762122}"/>
          </ac:spMkLst>
        </pc:spChg>
      </pc:sldChg>
      <pc:sldChg chg="addSp delSp modSp mod">
        <pc:chgData name="Vijay Kandiah" userId="a05763b0-42c3-463e-b623-7d0afddc9b3e" providerId="ADAL" clId="{F28F8F38-3670-4BFC-AEFF-80F9FC955E14}" dt="2021-05-06T03:22:30.680" v="13216"/>
        <pc:sldMkLst>
          <pc:docMk/>
          <pc:sldMk cId="3012334010" sldId="323"/>
        </pc:sldMkLst>
        <pc:spChg chg="del">
          <ac:chgData name="Vijay Kandiah" userId="a05763b0-42c3-463e-b623-7d0afddc9b3e" providerId="ADAL" clId="{F28F8F38-3670-4BFC-AEFF-80F9FC955E14}" dt="2021-05-06T03:22:28.911" v="13214" actId="478"/>
          <ac:spMkLst>
            <pc:docMk/>
            <pc:sldMk cId="3012334010" sldId="323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22:30.228" v="13215" actId="478"/>
          <ac:spMkLst>
            <pc:docMk/>
            <pc:sldMk cId="3012334010" sldId="323"/>
            <ac:spMk id="7" creationId="{BE18E3A6-7872-460D-B89E-13AC36D2F15B}"/>
          </ac:spMkLst>
        </pc:spChg>
        <pc:spChg chg="add mod">
          <ac:chgData name="Vijay Kandiah" userId="a05763b0-42c3-463e-b623-7d0afddc9b3e" providerId="ADAL" clId="{F28F8F38-3670-4BFC-AEFF-80F9FC955E14}" dt="2021-05-06T03:22:30.680" v="13216"/>
          <ac:spMkLst>
            <pc:docMk/>
            <pc:sldMk cId="3012334010" sldId="323"/>
            <ac:spMk id="8" creationId="{98E5923E-AE10-496D-902E-A86617CCCAF7}"/>
          </ac:spMkLst>
        </pc:spChg>
      </pc:sldChg>
      <pc:sldChg chg="del">
        <pc:chgData name="Vijay Kandiah" userId="a05763b0-42c3-463e-b623-7d0afddc9b3e" providerId="ADAL" clId="{F28F8F38-3670-4BFC-AEFF-80F9FC955E14}" dt="2021-05-06T03:22:08.585" v="13209" actId="47"/>
        <pc:sldMkLst>
          <pc:docMk/>
          <pc:sldMk cId="2670777336" sldId="324"/>
        </pc:sldMkLst>
      </pc:sldChg>
      <pc:sldChg chg="addSp delSp modSp del mod">
        <pc:chgData name="Vijay Kandiah" userId="a05763b0-42c3-463e-b623-7d0afddc9b3e" providerId="ADAL" clId="{F28F8F38-3670-4BFC-AEFF-80F9FC955E14}" dt="2021-05-06T03:11:49.449" v="13043" actId="47"/>
        <pc:sldMkLst>
          <pc:docMk/>
          <pc:sldMk cId="1096670317" sldId="325"/>
        </pc:sldMkLst>
        <pc:spChg chg="del">
          <ac:chgData name="Vijay Kandiah" userId="a05763b0-42c3-463e-b623-7d0afddc9b3e" providerId="ADAL" clId="{F28F8F38-3670-4BFC-AEFF-80F9FC955E14}" dt="2021-05-06T03:10:59.156" v="13037" actId="478"/>
          <ac:spMkLst>
            <pc:docMk/>
            <pc:sldMk cId="1096670317" sldId="325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1:01.592" v="13038" actId="478"/>
          <ac:spMkLst>
            <pc:docMk/>
            <pc:sldMk cId="1096670317" sldId="325"/>
            <ac:spMk id="6" creationId="{E717082C-EF82-4C26-BBF2-A5EA963207D2}"/>
          </ac:spMkLst>
        </pc:spChg>
        <pc:spChg chg="add del">
          <ac:chgData name="Vijay Kandiah" userId="a05763b0-42c3-463e-b623-7d0afddc9b3e" providerId="ADAL" clId="{F28F8F38-3670-4BFC-AEFF-80F9FC955E14}" dt="2021-05-06T03:11:02.844" v="13040" actId="22"/>
          <ac:spMkLst>
            <pc:docMk/>
            <pc:sldMk cId="1096670317" sldId="325"/>
            <ac:spMk id="8" creationId="{F69115A0-0329-45DB-B7A6-7D2FD998C320}"/>
          </ac:spMkLst>
        </pc:spChg>
        <pc:spChg chg="add mod">
          <ac:chgData name="Vijay Kandiah" userId="a05763b0-42c3-463e-b623-7d0afddc9b3e" providerId="ADAL" clId="{F28F8F38-3670-4BFC-AEFF-80F9FC955E14}" dt="2021-05-06T03:11:06.511" v="13041"/>
          <ac:spMkLst>
            <pc:docMk/>
            <pc:sldMk cId="1096670317" sldId="325"/>
            <ac:spMk id="9" creationId="{751B8E33-3A02-4768-AEE6-B514BFC8581E}"/>
          </ac:spMkLst>
        </pc:spChg>
      </pc:sldChg>
      <pc:sldChg chg="addSp delSp modSp mod">
        <pc:chgData name="Vijay Kandiah" userId="a05763b0-42c3-463e-b623-7d0afddc9b3e" providerId="ADAL" clId="{F28F8F38-3670-4BFC-AEFF-80F9FC955E14}" dt="2021-05-06T03:10:21.727" v="13032"/>
        <pc:sldMkLst>
          <pc:docMk/>
          <pc:sldMk cId="3341857125" sldId="326"/>
        </pc:sldMkLst>
        <pc:spChg chg="del">
          <ac:chgData name="Vijay Kandiah" userId="a05763b0-42c3-463e-b623-7d0afddc9b3e" providerId="ADAL" clId="{F28F8F38-3670-4BFC-AEFF-80F9FC955E14}" dt="2021-05-06T03:10:19.468" v="13030" actId="478"/>
          <ac:spMkLst>
            <pc:docMk/>
            <pc:sldMk cId="3341857125" sldId="326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0:21.361" v="13031" actId="478"/>
          <ac:spMkLst>
            <pc:docMk/>
            <pc:sldMk cId="3341857125" sldId="326"/>
            <ac:spMk id="12" creationId="{1A05DE65-DD08-42EB-AE01-4A2F5BCBAD5C}"/>
          </ac:spMkLst>
        </pc:spChg>
        <pc:spChg chg="add mod">
          <ac:chgData name="Vijay Kandiah" userId="a05763b0-42c3-463e-b623-7d0afddc9b3e" providerId="ADAL" clId="{F28F8F38-3670-4BFC-AEFF-80F9FC955E14}" dt="2021-05-06T03:10:21.727" v="13032"/>
          <ac:spMkLst>
            <pc:docMk/>
            <pc:sldMk cId="3341857125" sldId="326"/>
            <ac:spMk id="37" creationId="{8CBD148F-AC81-4743-9536-3CEE3CF3DFC0}"/>
          </ac:spMkLst>
        </pc:spChg>
      </pc:sldChg>
      <pc:sldChg chg="addSp delSp modSp mod">
        <pc:chgData name="Vijay Kandiah" userId="a05763b0-42c3-463e-b623-7d0afddc9b3e" providerId="ADAL" clId="{F28F8F38-3670-4BFC-AEFF-80F9FC955E14}" dt="2021-05-06T03:18:13.779" v="13130"/>
        <pc:sldMkLst>
          <pc:docMk/>
          <pc:sldMk cId="1271600993" sldId="327"/>
        </pc:sldMkLst>
        <pc:spChg chg="del">
          <ac:chgData name="Vijay Kandiah" userId="a05763b0-42c3-463e-b623-7d0afddc9b3e" providerId="ADAL" clId="{F28F8F38-3670-4BFC-AEFF-80F9FC955E14}" dt="2021-05-06T03:18:11.586" v="13128" actId="478"/>
          <ac:spMkLst>
            <pc:docMk/>
            <pc:sldMk cId="1271600993" sldId="327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8:13.371" v="13129" actId="478"/>
          <ac:spMkLst>
            <pc:docMk/>
            <pc:sldMk cId="1271600993" sldId="327"/>
            <ac:spMk id="6" creationId="{84AD9A51-4009-4500-8F68-AD1DC9ED2B99}"/>
          </ac:spMkLst>
        </pc:spChg>
        <pc:spChg chg="add mod">
          <ac:chgData name="Vijay Kandiah" userId="a05763b0-42c3-463e-b623-7d0afddc9b3e" providerId="ADAL" clId="{F28F8F38-3670-4BFC-AEFF-80F9FC955E14}" dt="2021-05-06T03:18:13.779" v="13130"/>
          <ac:spMkLst>
            <pc:docMk/>
            <pc:sldMk cId="1271600993" sldId="327"/>
            <ac:spMk id="12" creationId="{DB8A7369-B887-4D54-8CD9-E798BD57661F}"/>
          </ac:spMkLst>
        </pc:spChg>
      </pc:sldChg>
      <pc:sldChg chg="addSp delSp modSp mod">
        <pc:chgData name="Vijay Kandiah" userId="a05763b0-42c3-463e-b623-7d0afddc9b3e" providerId="ADAL" clId="{F28F8F38-3670-4BFC-AEFF-80F9FC955E14}" dt="2021-05-06T03:18:43.173" v="13145"/>
        <pc:sldMkLst>
          <pc:docMk/>
          <pc:sldMk cId="4212980224" sldId="329"/>
        </pc:sldMkLst>
        <pc:spChg chg="del">
          <ac:chgData name="Vijay Kandiah" userId="a05763b0-42c3-463e-b623-7d0afddc9b3e" providerId="ADAL" clId="{F28F8F38-3670-4BFC-AEFF-80F9FC955E14}" dt="2021-05-06T03:18:41.794" v="13143" actId="478"/>
          <ac:spMkLst>
            <pc:docMk/>
            <pc:sldMk cId="4212980224" sldId="329"/>
            <ac:spMk id="2" creationId="{00000000-0000-0000-0000-000000000000}"/>
          </ac:spMkLst>
        </pc:spChg>
        <pc:spChg chg="add del mod">
          <ac:chgData name="Vijay Kandiah" userId="a05763b0-42c3-463e-b623-7d0afddc9b3e" providerId="ADAL" clId="{F28F8F38-3670-4BFC-AEFF-80F9FC955E14}" dt="2021-05-06T03:18:42.776" v="13144" actId="478"/>
          <ac:spMkLst>
            <pc:docMk/>
            <pc:sldMk cId="4212980224" sldId="329"/>
            <ac:spMk id="7" creationId="{9F0D17D1-4025-4956-BBDB-9156F2CD2ECB}"/>
          </ac:spMkLst>
        </pc:spChg>
        <pc:spChg chg="add mod">
          <ac:chgData name="Vijay Kandiah" userId="a05763b0-42c3-463e-b623-7d0afddc9b3e" providerId="ADAL" clId="{F28F8F38-3670-4BFC-AEFF-80F9FC955E14}" dt="2021-05-06T03:18:43.173" v="13145"/>
          <ac:spMkLst>
            <pc:docMk/>
            <pc:sldMk cId="4212980224" sldId="329"/>
            <ac:spMk id="9" creationId="{8D350453-0C23-41D8-9754-E9A171B9D1B7}"/>
          </ac:spMkLst>
        </pc:spChg>
      </pc:sldChg>
      <pc:sldChg chg="delSp add del mod">
        <pc:chgData name="Vijay Kandiah" userId="a05763b0-42c3-463e-b623-7d0afddc9b3e" providerId="ADAL" clId="{F28F8F38-3670-4BFC-AEFF-80F9FC955E14}" dt="2021-05-06T03:39:20.848" v="13476" actId="2696"/>
        <pc:sldMkLst>
          <pc:docMk/>
          <pc:sldMk cId="1676760485" sldId="330"/>
        </pc:sldMkLst>
        <pc:graphicFrameChg chg="del">
          <ac:chgData name="Vijay Kandiah" userId="a05763b0-42c3-463e-b623-7d0afddc9b3e" providerId="ADAL" clId="{F28F8F38-3670-4BFC-AEFF-80F9FC955E14}" dt="2021-05-06T03:36:58.872" v="13469" actId="478"/>
          <ac:graphicFrameMkLst>
            <pc:docMk/>
            <pc:sldMk cId="1676760485" sldId="330"/>
            <ac:graphicFrameMk id="7" creationId="{A562348C-E175-5B4F-84E7-5DF25054E72F}"/>
          </ac:graphicFrameMkLst>
        </pc:graphicFrameChg>
      </pc:sldChg>
    </pc:docChg>
  </pc:docChgLst>
  <pc:docChgLst>
    <pc:chgData name="Vijay Kandiah" userId="a05763b0-42c3-463e-b623-7d0afddc9b3e" providerId="ADAL" clId="{8F0E7DD3-10EA-43E5-B148-28C3C7F39BF6}"/>
    <pc:docChg chg="undo redo custSel addSld delSld modSld sldOrd">
      <pc:chgData name="Vijay Kandiah" userId="a05763b0-42c3-463e-b623-7d0afddc9b3e" providerId="ADAL" clId="{8F0E7DD3-10EA-43E5-B148-28C3C7F39BF6}" dt="2021-05-15T02:29:36.630" v="15567" actId="20577"/>
      <pc:docMkLst>
        <pc:docMk/>
      </pc:docMkLst>
      <pc:sldChg chg="modSp mod modNotesTx">
        <pc:chgData name="Vijay Kandiah" userId="a05763b0-42c3-463e-b623-7d0afddc9b3e" providerId="ADAL" clId="{8F0E7DD3-10EA-43E5-B148-28C3C7F39BF6}" dt="2021-05-15T02:25:54.670" v="15539" actId="1076"/>
        <pc:sldMkLst>
          <pc:docMk/>
          <pc:sldMk cId="491708506" sldId="264"/>
        </pc:sldMkLst>
        <pc:spChg chg="mod">
          <ac:chgData name="Vijay Kandiah" userId="a05763b0-42c3-463e-b623-7d0afddc9b3e" providerId="ADAL" clId="{8F0E7DD3-10EA-43E5-B148-28C3C7F39BF6}" dt="2021-05-15T02:24:37.429" v="15527" actId="20577"/>
          <ac:spMkLst>
            <pc:docMk/>
            <pc:sldMk cId="491708506" sldId="264"/>
            <ac:spMk id="8" creationId="{0A8F78D1-4A43-D74D-96E1-4D44A50F1356}"/>
          </ac:spMkLst>
        </pc:spChg>
        <pc:spChg chg="mod">
          <ac:chgData name="Vijay Kandiah" userId="a05763b0-42c3-463e-b623-7d0afddc9b3e" providerId="ADAL" clId="{8F0E7DD3-10EA-43E5-B148-28C3C7F39BF6}" dt="2021-05-15T02:25:54.670" v="15539" actId="1076"/>
          <ac:spMkLst>
            <pc:docMk/>
            <pc:sldMk cId="491708506" sldId="264"/>
            <ac:spMk id="11" creationId="{397D6CA9-6DC0-874B-A1B7-593B08EBC819}"/>
          </ac:spMkLst>
        </pc:spChg>
        <pc:graphicFrameChg chg="mod">
          <ac:chgData name="Vijay Kandiah" userId="a05763b0-42c3-463e-b623-7d0afddc9b3e" providerId="ADAL" clId="{8F0E7DD3-10EA-43E5-B148-28C3C7F39BF6}" dt="2021-05-15T01:14:45.562" v="14337" actId="1076"/>
          <ac:graphicFrameMkLst>
            <pc:docMk/>
            <pc:sldMk cId="491708506" sldId="264"/>
            <ac:graphicFrameMk id="5" creationId="{F2F13D9B-C57B-4B0F-A026-2960289C5C90}"/>
          </ac:graphicFrameMkLst>
        </pc:graphicFrameChg>
      </pc:sldChg>
      <pc:sldChg chg="modSp mod modNotesTx">
        <pc:chgData name="Vijay Kandiah" userId="a05763b0-42c3-463e-b623-7d0afddc9b3e" providerId="ADAL" clId="{8F0E7DD3-10EA-43E5-B148-28C3C7F39BF6}" dt="2021-05-15T01:05:25.566" v="14108" actId="20577"/>
        <pc:sldMkLst>
          <pc:docMk/>
          <pc:sldMk cId="1276070981" sldId="265"/>
        </pc:sldMkLst>
        <pc:spChg chg="mod">
          <ac:chgData name="Vijay Kandiah" userId="a05763b0-42c3-463e-b623-7d0afddc9b3e" providerId="ADAL" clId="{8F0E7DD3-10EA-43E5-B148-28C3C7F39BF6}" dt="2021-05-15T01:05:25.566" v="14108" actId="20577"/>
          <ac:spMkLst>
            <pc:docMk/>
            <pc:sldMk cId="1276070981" sldId="265"/>
            <ac:spMk id="22" creationId="{387C6431-2115-9A41-97D7-83E45239FB26}"/>
          </ac:spMkLst>
        </pc:spChg>
      </pc:sldChg>
      <pc:sldChg chg="addSp modSp mod modNotesTx">
        <pc:chgData name="Vijay Kandiah" userId="a05763b0-42c3-463e-b623-7d0afddc9b3e" providerId="ADAL" clId="{8F0E7DD3-10EA-43E5-B148-28C3C7F39BF6}" dt="2021-05-15T02:29:36.630" v="15567" actId="20577"/>
        <pc:sldMkLst>
          <pc:docMk/>
          <pc:sldMk cId="3637478904" sldId="270"/>
        </pc:sldMkLst>
        <pc:spChg chg="mod">
          <ac:chgData name="Vijay Kandiah" userId="a05763b0-42c3-463e-b623-7d0afddc9b3e" providerId="ADAL" clId="{8F0E7DD3-10EA-43E5-B148-28C3C7F39BF6}" dt="2021-05-15T02:29:36.630" v="15567" actId="20577"/>
          <ac:spMkLst>
            <pc:docMk/>
            <pc:sldMk cId="3637478904" sldId="270"/>
            <ac:spMk id="2" creationId="{00000000-0000-0000-0000-000000000000}"/>
          </ac:spMkLst>
        </pc:spChg>
        <pc:spChg chg="mod">
          <ac:chgData name="Vijay Kandiah" userId="a05763b0-42c3-463e-b623-7d0afddc9b3e" providerId="ADAL" clId="{8F0E7DD3-10EA-43E5-B148-28C3C7F39BF6}" dt="2021-05-15T02:26:39.325" v="15558" actId="20577"/>
          <ac:spMkLst>
            <pc:docMk/>
            <pc:sldMk cId="3637478904" sldId="270"/>
            <ac:spMk id="4" creationId="{D9532F0F-3E2C-4453-9EBA-4A127AABEFC9}"/>
          </ac:spMkLst>
        </pc:spChg>
        <pc:spChg chg="add mod">
          <ac:chgData name="Vijay Kandiah" userId="a05763b0-42c3-463e-b623-7d0afddc9b3e" providerId="ADAL" clId="{8F0E7DD3-10EA-43E5-B148-28C3C7F39BF6}" dt="2021-05-15T01:20:13.270" v="14424" actId="14100"/>
          <ac:spMkLst>
            <pc:docMk/>
            <pc:sldMk cId="3637478904" sldId="270"/>
            <ac:spMk id="5" creationId="{7B792A6C-AA3E-4748-96F4-DACE0CFE2FB7}"/>
          </ac:spMkLst>
        </pc:spChg>
        <pc:spChg chg="add mod">
          <ac:chgData name="Vijay Kandiah" userId="a05763b0-42c3-463e-b623-7d0afddc9b3e" providerId="ADAL" clId="{8F0E7DD3-10EA-43E5-B148-28C3C7F39BF6}" dt="2021-05-15T02:20:58.021" v="15408" actId="1076"/>
          <ac:spMkLst>
            <pc:docMk/>
            <pc:sldMk cId="3637478904" sldId="270"/>
            <ac:spMk id="7" creationId="{EDF37A12-C2E9-4C19-BC71-F46BAC1DF71B}"/>
          </ac:spMkLst>
        </pc:spChg>
        <pc:graphicFrameChg chg="mod">
          <ac:chgData name="Vijay Kandiah" userId="a05763b0-42c3-463e-b623-7d0afddc9b3e" providerId="ADAL" clId="{8F0E7DD3-10EA-43E5-B148-28C3C7F39BF6}" dt="2021-05-15T01:19:27.534" v="14418" actId="1036"/>
          <ac:graphicFrameMkLst>
            <pc:docMk/>
            <pc:sldMk cId="3637478904" sldId="270"/>
            <ac:graphicFrameMk id="8" creationId="{C14EDE8D-7FBF-024B-9A35-8786AFD13C6C}"/>
          </ac:graphicFrameMkLst>
        </pc:graphicFrameChg>
      </pc:sldChg>
      <pc:sldChg chg="modNotesTx">
        <pc:chgData name="Vijay Kandiah" userId="a05763b0-42c3-463e-b623-7d0afddc9b3e" providerId="ADAL" clId="{8F0E7DD3-10EA-43E5-B148-28C3C7F39BF6}" dt="2021-05-15T01:21:55.600" v="14427" actId="20577"/>
        <pc:sldMkLst>
          <pc:docMk/>
          <pc:sldMk cId="642135094" sldId="271"/>
        </pc:sldMkLst>
      </pc:sldChg>
      <pc:sldChg chg="modNotesTx">
        <pc:chgData name="Vijay Kandiah" userId="a05763b0-42c3-463e-b623-7d0afddc9b3e" providerId="ADAL" clId="{8F0E7DD3-10EA-43E5-B148-28C3C7F39BF6}" dt="2021-05-15T01:21:53.833" v="14426" actId="20577"/>
        <pc:sldMkLst>
          <pc:docMk/>
          <pc:sldMk cId="1249027661" sldId="274"/>
        </pc:sldMkLst>
      </pc:sldChg>
      <pc:sldChg chg="addSp delSp modSp mod modNotesTx">
        <pc:chgData name="Vijay Kandiah" userId="a05763b0-42c3-463e-b623-7d0afddc9b3e" providerId="ADAL" clId="{8F0E7DD3-10EA-43E5-B148-28C3C7F39BF6}" dt="2021-05-15T01:24:30.865" v="14444" actId="20577"/>
        <pc:sldMkLst>
          <pc:docMk/>
          <pc:sldMk cId="1812981732" sldId="275"/>
        </pc:sldMkLst>
        <pc:spChg chg="add mod">
          <ac:chgData name="Vijay Kandiah" userId="a05763b0-42c3-463e-b623-7d0afddc9b3e" providerId="ADAL" clId="{8F0E7DD3-10EA-43E5-B148-28C3C7F39BF6}" dt="2021-05-13T05:45:32.817" v="12183"/>
          <ac:spMkLst>
            <pc:docMk/>
            <pc:sldMk cId="1812981732" sldId="275"/>
            <ac:spMk id="38" creationId="{0C2FBC0D-6027-4A24-9574-B53C31CFCF85}"/>
          </ac:spMkLst>
        </pc:spChg>
        <pc:spChg chg="add mod">
          <ac:chgData name="Vijay Kandiah" userId="a05763b0-42c3-463e-b623-7d0afddc9b3e" providerId="ADAL" clId="{8F0E7DD3-10EA-43E5-B148-28C3C7F39BF6}" dt="2021-05-13T05:45:32.817" v="12183"/>
          <ac:spMkLst>
            <pc:docMk/>
            <pc:sldMk cId="1812981732" sldId="275"/>
            <ac:spMk id="39" creationId="{F57DE888-9308-4C9D-86EA-94886EA65DA7}"/>
          </ac:spMkLst>
        </pc:spChg>
        <pc:spChg chg="del">
          <ac:chgData name="Vijay Kandiah" userId="a05763b0-42c3-463e-b623-7d0afddc9b3e" providerId="ADAL" clId="{8F0E7DD3-10EA-43E5-B148-28C3C7F39BF6}" dt="2021-05-13T05:45:32.374" v="12182" actId="478"/>
          <ac:spMkLst>
            <pc:docMk/>
            <pc:sldMk cId="1812981732" sldId="275"/>
            <ac:spMk id="41" creationId="{E52F15B5-DD73-4E1F-B7A1-36BCD8509CC7}"/>
          </ac:spMkLst>
        </pc:spChg>
        <pc:spChg chg="del">
          <ac:chgData name="Vijay Kandiah" userId="a05763b0-42c3-463e-b623-7d0afddc9b3e" providerId="ADAL" clId="{8F0E7DD3-10EA-43E5-B148-28C3C7F39BF6}" dt="2021-05-13T05:45:31.126" v="12181" actId="478"/>
          <ac:spMkLst>
            <pc:docMk/>
            <pc:sldMk cId="1812981732" sldId="275"/>
            <ac:spMk id="42" creationId="{B26FCB9E-75E7-4AB9-94BC-C6587F70B172}"/>
          </ac:spMkLst>
        </pc:spChg>
        <pc:spChg chg="add mod">
          <ac:chgData name="Vijay Kandiah" userId="a05763b0-42c3-463e-b623-7d0afddc9b3e" providerId="ADAL" clId="{8F0E7DD3-10EA-43E5-B148-28C3C7F39BF6}" dt="2021-05-13T05:45:32.817" v="12183"/>
          <ac:spMkLst>
            <pc:docMk/>
            <pc:sldMk cId="1812981732" sldId="275"/>
            <ac:spMk id="43" creationId="{DFB6B166-FB0B-4E54-94C9-A009791CB4A2}"/>
          </ac:spMkLst>
        </pc:spChg>
        <pc:spChg chg="del">
          <ac:chgData name="Vijay Kandiah" userId="a05763b0-42c3-463e-b623-7d0afddc9b3e" providerId="ADAL" clId="{8F0E7DD3-10EA-43E5-B148-28C3C7F39BF6}" dt="2021-05-13T05:45:30.702" v="12180" actId="478"/>
          <ac:spMkLst>
            <pc:docMk/>
            <pc:sldMk cId="1812981732" sldId="275"/>
            <ac:spMk id="46" creationId="{1F62AE5A-08EF-4237-9756-F8EDF800A5CF}"/>
          </ac:spMkLst>
        </pc:spChg>
        <pc:cxnChg chg="mod">
          <ac:chgData name="Vijay Kandiah" userId="a05763b0-42c3-463e-b623-7d0afddc9b3e" providerId="ADAL" clId="{8F0E7DD3-10EA-43E5-B148-28C3C7F39BF6}" dt="2021-05-13T05:45:31.126" v="12181" actId="478"/>
          <ac:cxnSpMkLst>
            <pc:docMk/>
            <pc:sldMk cId="1812981732" sldId="275"/>
            <ac:cxnSpMk id="29" creationId="{AFF726AC-0F4E-49D2-A97A-67989F9F00A1}"/>
          </ac:cxnSpMkLst>
        </pc:cxnChg>
      </pc:sldChg>
      <pc:sldChg chg="modNotesTx">
        <pc:chgData name="Vijay Kandiah" userId="a05763b0-42c3-463e-b623-7d0afddc9b3e" providerId="ADAL" clId="{8F0E7DD3-10EA-43E5-B148-28C3C7F39BF6}" dt="2021-05-15T01:22:19.949" v="14443" actId="20577"/>
        <pc:sldMkLst>
          <pc:docMk/>
          <pc:sldMk cId="1328247678" sldId="276"/>
        </pc:sldMkLst>
      </pc:sldChg>
      <pc:sldChg chg="modNotesTx">
        <pc:chgData name="Vijay Kandiah" userId="a05763b0-42c3-463e-b623-7d0afddc9b3e" providerId="ADAL" clId="{8F0E7DD3-10EA-43E5-B148-28C3C7F39BF6}" dt="2021-05-15T01:30:06.168" v="14598" actId="20577"/>
        <pc:sldMkLst>
          <pc:docMk/>
          <pc:sldMk cId="507703519" sldId="277"/>
        </pc:sldMkLst>
      </pc:sldChg>
      <pc:sldChg chg="modNotesTx">
        <pc:chgData name="Vijay Kandiah" userId="a05763b0-42c3-463e-b623-7d0afddc9b3e" providerId="ADAL" clId="{8F0E7DD3-10EA-43E5-B148-28C3C7F39BF6}" dt="2021-05-15T01:32:24.556" v="14600" actId="20577"/>
        <pc:sldMkLst>
          <pc:docMk/>
          <pc:sldMk cId="2856734262" sldId="278"/>
        </pc:sldMkLst>
      </pc:sldChg>
      <pc:sldChg chg="modNotesTx">
        <pc:chgData name="Vijay Kandiah" userId="a05763b0-42c3-463e-b623-7d0afddc9b3e" providerId="ADAL" clId="{8F0E7DD3-10EA-43E5-B148-28C3C7F39BF6}" dt="2021-05-15T01:33:00.968" v="14606" actId="20577"/>
        <pc:sldMkLst>
          <pc:docMk/>
          <pc:sldMk cId="3649764280" sldId="279"/>
        </pc:sldMkLst>
      </pc:sldChg>
      <pc:sldChg chg="modNotesTx">
        <pc:chgData name="Vijay Kandiah" userId="a05763b0-42c3-463e-b623-7d0afddc9b3e" providerId="ADAL" clId="{8F0E7DD3-10EA-43E5-B148-28C3C7F39BF6}" dt="2021-05-15T01:32:19.753" v="14599" actId="20577"/>
        <pc:sldMkLst>
          <pc:docMk/>
          <pc:sldMk cId="3789578909" sldId="280"/>
        </pc:sldMkLst>
      </pc:sldChg>
      <pc:sldChg chg="modNotesTx">
        <pc:chgData name="Vijay Kandiah" userId="a05763b0-42c3-463e-b623-7d0afddc9b3e" providerId="ADAL" clId="{8F0E7DD3-10EA-43E5-B148-28C3C7F39BF6}" dt="2021-05-15T01:36:13.505" v="14626" actId="20577"/>
        <pc:sldMkLst>
          <pc:docMk/>
          <pc:sldMk cId="3197198855" sldId="284"/>
        </pc:sldMkLst>
      </pc:sldChg>
      <pc:sldChg chg="modNotesTx">
        <pc:chgData name="Vijay Kandiah" userId="a05763b0-42c3-463e-b623-7d0afddc9b3e" providerId="ADAL" clId="{8F0E7DD3-10EA-43E5-B148-28C3C7F39BF6}" dt="2021-05-15T01:36:09.840" v="14624" actId="20577"/>
        <pc:sldMkLst>
          <pc:docMk/>
          <pc:sldMk cId="4047737557" sldId="285"/>
        </pc:sldMkLst>
      </pc:sldChg>
      <pc:sldChg chg="modNotesTx">
        <pc:chgData name="Vijay Kandiah" userId="a05763b0-42c3-463e-b623-7d0afddc9b3e" providerId="ADAL" clId="{8F0E7DD3-10EA-43E5-B148-28C3C7F39BF6}" dt="2021-05-15T01:36:07.502" v="14623" actId="20577"/>
        <pc:sldMkLst>
          <pc:docMk/>
          <pc:sldMk cId="1615666621" sldId="286"/>
        </pc:sldMkLst>
      </pc:sldChg>
      <pc:sldChg chg="modNotesTx">
        <pc:chgData name="Vijay Kandiah" userId="a05763b0-42c3-463e-b623-7d0afddc9b3e" providerId="ADAL" clId="{8F0E7DD3-10EA-43E5-B148-28C3C7F39BF6}" dt="2021-05-15T01:29:58.934" v="14596" actId="20577"/>
        <pc:sldMkLst>
          <pc:docMk/>
          <pc:sldMk cId="2797109349" sldId="287"/>
        </pc:sldMkLst>
      </pc:sldChg>
      <pc:sldChg chg="modNotesTx">
        <pc:chgData name="Vijay Kandiah" userId="a05763b0-42c3-463e-b623-7d0afddc9b3e" providerId="ADAL" clId="{8F0E7DD3-10EA-43E5-B148-28C3C7F39BF6}" dt="2021-05-15T01:36:15.216" v="14627" actId="20577"/>
        <pc:sldMkLst>
          <pc:docMk/>
          <pc:sldMk cId="1421009533" sldId="291"/>
        </pc:sldMkLst>
      </pc:sldChg>
      <pc:sldChg chg="modNotesTx">
        <pc:chgData name="Vijay Kandiah" userId="a05763b0-42c3-463e-b623-7d0afddc9b3e" providerId="ADAL" clId="{8F0E7DD3-10EA-43E5-B148-28C3C7F39BF6}" dt="2021-05-15T01:36:19.872" v="14630" actId="20577"/>
        <pc:sldMkLst>
          <pc:docMk/>
          <pc:sldMk cId="1589919966" sldId="295"/>
        </pc:sldMkLst>
      </pc:sldChg>
      <pc:sldChg chg="modNotesTx">
        <pc:chgData name="Vijay Kandiah" userId="a05763b0-42c3-463e-b623-7d0afddc9b3e" providerId="ADAL" clId="{8F0E7DD3-10EA-43E5-B148-28C3C7F39BF6}" dt="2021-05-15T01:36:21.120" v="14631" actId="20577"/>
        <pc:sldMkLst>
          <pc:docMk/>
          <pc:sldMk cId="2800611559" sldId="296"/>
        </pc:sldMkLst>
      </pc:sldChg>
      <pc:sldChg chg="mod modNotesTx">
        <pc:chgData name="Vijay Kandiah" userId="a05763b0-42c3-463e-b623-7d0afddc9b3e" providerId="ADAL" clId="{8F0E7DD3-10EA-43E5-B148-28C3C7F39BF6}" dt="2021-05-15T01:36:25.513" v="14634" actId="20577"/>
        <pc:sldMkLst>
          <pc:docMk/>
          <pc:sldMk cId="3903862081" sldId="299"/>
        </pc:sldMkLst>
      </pc:sldChg>
      <pc:sldChg chg="modSp mod modNotesTx">
        <pc:chgData name="Vijay Kandiah" userId="a05763b0-42c3-463e-b623-7d0afddc9b3e" providerId="ADAL" clId="{8F0E7DD3-10EA-43E5-B148-28C3C7F39BF6}" dt="2021-05-15T01:42:10.552" v="14764" actId="20577"/>
        <pc:sldMkLst>
          <pc:docMk/>
          <pc:sldMk cId="1073872505" sldId="300"/>
        </pc:sldMkLst>
        <pc:spChg chg="mod">
          <ac:chgData name="Vijay Kandiah" userId="a05763b0-42c3-463e-b623-7d0afddc9b3e" providerId="ADAL" clId="{8F0E7DD3-10EA-43E5-B148-28C3C7F39BF6}" dt="2021-05-13T04:17:19.587" v="12047"/>
          <ac:spMkLst>
            <pc:docMk/>
            <pc:sldMk cId="1073872505" sldId="300"/>
            <ac:spMk id="71" creationId="{1366D796-F7EF-4160-AF01-9567F788FA9D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1:42:14.280" v="14766" actId="20577"/>
        <pc:sldMkLst>
          <pc:docMk/>
          <pc:sldMk cId="1752753121" sldId="301"/>
        </pc:sldMkLst>
        <pc:spChg chg="mod">
          <ac:chgData name="Vijay Kandiah" userId="a05763b0-42c3-463e-b623-7d0afddc9b3e" providerId="ADAL" clId="{8F0E7DD3-10EA-43E5-B148-28C3C7F39BF6}" dt="2021-05-13T04:17:23.874" v="12049"/>
          <ac:spMkLst>
            <pc:docMk/>
            <pc:sldMk cId="1752753121" sldId="301"/>
            <ac:spMk id="133" creationId="{908B8EE8-848D-46CF-BF7E-484313A373DD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1:43:07.398" v="14803" actId="20577"/>
        <pc:sldMkLst>
          <pc:docMk/>
          <pc:sldMk cId="1596911734" sldId="302"/>
        </pc:sldMkLst>
        <pc:spChg chg="mod">
          <ac:chgData name="Vijay Kandiah" userId="a05763b0-42c3-463e-b623-7d0afddc9b3e" providerId="ADAL" clId="{8F0E7DD3-10EA-43E5-B148-28C3C7F39BF6}" dt="2021-05-13T04:17:28.682" v="12051"/>
          <ac:spMkLst>
            <pc:docMk/>
            <pc:sldMk cId="1596911734" sldId="302"/>
            <ac:spMk id="146" creationId="{5199FA66-4A57-464A-ABAD-F0690B4B884B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1:42:15.888" v="14767" actId="20577"/>
        <pc:sldMkLst>
          <pc:docMk/>
          <pc:sldMk cId="3218004618" sldId="303"/>
        </pc:sldMkLst>
        <pc:spChg chg="mod">
          <ac:chgData name="Vijay Kandiah" userId="a05763b0-42c3-463e-b623-7d0afddc9b3e" providerId="ADAL" clId="{8F0E7DD3-10EA-43E5-B148-28C3C7F39BF6}" dt="2021-05-13T04:17:26.218" v="12050"/>
          <ac:spMkLst>
            <pc:docMk/>
            <pc:sldMk cId="3218004618" sldId="303"/>
            <ac:spMk id="29" creationId="{97954E0E-F9E4-4E82-BC32-DFA414C0AC06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1:40:49.616" v="14759" actId="14100"/>
        <pc:sldMkLst>
          <pc:docMk/>
          <pc:sldMk cId="575132705" sldId="304"/>
        </pc:sldMkLst>
        <pc:spChg chg="mod">
          <ac:chgData name="Vijay Kandiah" userId="a05763b0-42c3-463e-b623-7d0afddc9b3e" providerId="ADAL" clId="{8F0E7DD3-10EA-43E5-B148-28C3C7F39BF6}" dt="2021-05-13T04:17:12.319" v="12044" actId="113"/>
          <ac:spMkLst>
            <pc:docMk/>
            <pc:sldMk cId="575132705" sldId="304"/>
            <ac:spMk id="138" creationId="{072E05CD-DBCB-427D-BC67-C4FA7B5D00F1}"/>
          </ac:spMkLst>
        </pc:spChg>
        <pc:cxnChg chg="mod">
          <ac:chgData name="Vijay Kandiah" userId="a05763b0-42c3-463e-b623-7d0afddc9b3e" providerId="ADAL" clId="{8F0E7DD3-10EA-43E5-B148-28C3C7F39BF6}" dt="2021-05-15T01:40:49.616" v="14759" actId="14100"/>
          <ac:cxnSpMkLst>
            <pc:docMk/>
            <pc:sldMk cId="575132705" sldId="304"/>
            <ac:cxnSpMk id="124" creationId="{5C61C92D-186F-4703-BABD-2BF04B5755A1}"/>
          </ac:cxnSpMkLst>
        </pc:cxnChg>
      </pc:sldChg>
      <pc:sldChg chg="modSp mod modNotesTx">
        <pc:chgData name="Vijay Kandiah" userId="a05763b0-42c3-463e-b623-7d0afddc9b3e" providerId="ADAL" clId="{8F0E7DD3-10EA-43E5-B148-28C3C7F39BF6}" dt="2021-05-15T01:42:06.678" v="14762" actId="20577"/>
        <pc:sldMkLst>
          <pc:docMk/>
          <pc:sldMk cId="3128950099" sldId="305"/>
        </pc:sldMkLst>
        <pc:spChg chg="mod">
          <ac:chgData name="Vijay Kandiah" userId="a05763b0-42c3-463e-b623-7d0afddc9b3e" providerId="ADAL" clId="{8F0E7DD3-10EA-43E5-B148-28C3C7F39BF6}" dt="2021-05-13T04:17:15.858" v="12045"/>
          <ac:spMkLst>
            <pc:docMk/>
            <pc:sldMk cId="3128950099" sldId="305"/>
            <ac:spMk id="138" creationId="{D583AAF1-8312-4248-9F6C-F68E1F625A56}"/>
          </ac:spMkLst>
        </pc:spChg>
        <pc:cxnChg chg="mod">
          <ac:chgData name="Vijay Kandiah" userId="a05763b0-42c3-463e-b623-7d0afddc9b3e" providerId="ADAL" clId="{8F0E7DD3-10EA-43E5-B148-28C3C7F39BF6}" dt="2021-05-15T01:41:42.616" v="14761" actId="14100"/>
          <ac:cxnSpMkLst>
            <pc:docMk/>
            <pc:sldMk cId="3128950099" sldId="305"/>
            <ac:cxnSpMk id="124" creationId="{5C61C92D-186F-4703-BABD-2BF04B5755A1}"/>
          </ac:cxnSpMkLst>
        </pc:cxnChg>
      </pc:sldChg>
      <pc:sldChg chg="modSp mod modNotesTx">
        <pc:chgData name="Vijay Kandiah" userId="a05763b0-42c3-463e-b623-7d0afddc9b3e" providerId="ADAL" clId="{8F0E7DD3-10EA-43E5-B148-28C3C7F39BF6}" dt="2021-05-15T01:42:08.776" v="14763" actId="20577"/>
        <pc:sldMkLst>
          <pc:docMk/>
          <pc:sldMk cId="458010709" sldId="306"/>
        </pc:sldMkLst>
        <pc:spChg chg="mod">
          <ac:chgData name="Vijay Kandiah" userId="a05763b0-42c3-463e-b623-7d0afddc9b3e" providerId="ADAL" clId="{8F0E7DD3-10EA-43E5-B148-28C3C7F39BF6}" dt="2021-05-13T04:17:17.899" v="12046"/>
          <ac:spMkLst>
            <pc:docMk/>
            <pc:sldMk cId="458010709" sldId="306"/>
            <ac:spMk id="68" creationId="{83ECF5C2-60AF-49AB-A587-6A8F5B93ACDB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1:42:11.864" v="14765" actId="20577"/>
        <pc:sldMkLst>
          <pc:docMk/>
          <pc:sldMk cId="396663593" sldId="307"/>
        </pc:sldMkLst>
        <pc:spChg chg="mod">
          <ac:chgData name="Vijay Kandiah" userId="a05763b0-42c3-463e-b623-7d0afddc9b3e" providerId="ADAL" clId="{8F0E7DD3-10EA-43E5-B148-28C3C7F39BF6}" dt="2021-05-13T04:17:21.978" v="12048"/>
          <ac:spMkLst>
            <pc:docMk/>
            <pc:sldMk cId="396663593" sldId="307"/>
            <ac:spMk id="132" creationId="{0133095C-A2EF-47A2-8139-51B5B1CFF704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1:43:13.465" v="14804" actId="20577"/>
        <pc:sldMkLst>
          <pc:docMk/>
          <pc:sldMk cId="4278542149" sldId="308"/>
        </pc:sldMkLst>
        <pc:spChg chg="mod">
          <ac:chgData name="Vijay Kandiah" userId="a05763b0-42c3-463e-b623-7d0afddc9b3e" providerId="ADAL" clId="{8F0E7DD3-10EA-43E5-B148-28C3C7F39BF6}" dt="2021-05-14T08:40:24.671" v="12379" actId="27636"/>
          <ac:spMkLst>
            <pc:docMk/>
            <pc:sldMk cId="4278542149" sldId="308"/>
            <ac:spMk id="4" creationId="{D9532F0F-3E2C-4453-9EBA-4A127AABEFC9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2:28:34.342" v="15562" actId="313"/>
        <pc:sldMkLst>
          <pc:docMk/>
          <pc:sldMk cId="3389599261" sldId="309"/>
        </pc:sldMkLst>
        <pc:spChg chg="mod">
          <ac:chgData name="Vijay Kandiah" userId="a05763b0-42c3-463e-b623-7d0afddc9b3e" providerId="ADAL" clId="{8F0E7DD3-10EA-43E5-B148-28C3C7F39BF6}" dt="2021-05-15T01:43:54.030" v="14836" actId="20577"/>
          <ac:spMkLst>
            <pc:docMk/>
            <pc:sldMk cId="3389599261" sldId="309"/>
            <ac:spMk id="4" creationId="{D9532F0F-3E2C-4453-9EBA-4A127AABEFC9}"/>
          </ac:spMkLst>
        </pc:spChg>
        <pc:spChg chg="mod">
          <ac:chgData name="Vijay Kandiah" userId="a05763b0-42c3-463e-b623-7d0afddc9b3e" providerId="ADAL" clId="{8F0E7DD3-10EA-43E5-B148-28C3C7F39BF6}" dt="2021-05-15T02:28:34.342" v="15562" actId="313"/>
          <ac:spMkLst>
            <pc:docMk/>
            <pc:sldMk cId="3389599261" sldId="309"/>
            <ac:spMk id="8" creationId="{12BADF18-6D85-4518-B1C3-77A9B3228F9C}"/>
          </ac:spMkLst>
        </pc:spChg>
      </pc:sldChg>
      <pc:sldChg chg="addSp delSp modSp mod modNotesTx">
        <pc:chgData name="Vijay Kandiah" userId="a05763b0-42c3-463e-b623-7d0afddc9b3e" providerId="ADAL" clId="{8F0E7DD3-10EA-43E5-B148-28C3C7F39BF6}" dt="2021-05-15T02:22:26.921" v="15435" actId="20577"/>
        <pc:sldMkLst>
          <pc:docMk/>
          <pc:sldMk cId="277580478" sldId="310"/>
        </pc:sldMkLst>
        <pc:spChg chg="mod">
          <ac:chgData name="Vijay Kandiah" userId="a05763b0-42c3-463e-b623-7d0afddc9b3e" providerId="ADAL" clId="{8F0E7DD3-10EA-43E5-B148-28C3C7F39BF6}" dt="2021-05-13T04:17:38.794" v="12052"/>
          <ac:spMkLst>
            <pc:docMk/>
            <pc:sldMk cId="277580478" sldId="310"/>
            <ac:spMk id="8" creationId="{CAD7F2BF-B49F-46B9-BF13-3853B1B13A55}"/>
          </ac:spMkLst>
        </pc:spChg>
        <pc:spChg chg="mod">
          <ac:chgData name="Vijay Kandiah" userId="a05763b0-42c3-463e-b623-7d0afddc9b3e" providerId="ADAL" clId="{8F0E7DD3-10EA-43E5-B148-28C3C7F39BF6}" dt="2021-05-15T01:54:25.698" v="14878"/>
          <ac:spMkLst>
            <pc:docMk/>
            <pc:sldMk cId="277580478" sldId="310"/>
            <ac:spMk id="16" creationId="{5567ACF0-699B-4C54-8CFB-28FEA86C7CD4}"/>
          </ac:spMkLst>
        </pc:spChg>
        <pc:spChg chg="add del mod topLvl">
          <ac:chgData name="Vijay Kandiah" userId="a05763b0-42c3-463e-b623-7d0afddc9b3e" providerId="ADAL" clId="{8F0E7DD3-10EA-43E5-B148-28C3C7F39BF6}" dt="2021-05-15T02:19:36.614" v="15383" actId="478"/>
          <ac:spMkLst>
            <pc:docMk/>
            <pc:sldMk cId="277580478" sldId="310"/>
            <ac:spMk id="24" creationId="{5EBE8A8F-6F7F-4358-8DD9-60F2A5F03C43}"/>
          </ac:spMkLst>
        </pc:spChg>
        <pc:spChg chg="mod">
          <ac:chgData name="Vijay Kandiah" userId="a05763b0-42c3-463e-b623-7d0afddc9b3e" providerId="ADAL" clId="{8F0E7DD3-10EA-43E5-B148-28C3C7F39BF6}" dt="2021-05-15T02:06:28.502" v="15038" actId="1036"/>
          <ac:spMkLst>
            <pc:docMk/>
            <pc:sldMk cId="277580478" sldId="310"/>
            <ac:spMk id="37" creationId="{8D46C45E-4981-49FD-9051-000C9F9224AC}"/>
          </ac:spMkLst>
        </pc:spChg>
        <pc:spChg chg="add mod">
          <ac:chgData name="Vijay Kandiah" userId="a05763b0-42c3-463e-b623-7d0afddc9b3e" providerId="ADAL" clId="{8F0E7DD3-10EA-43E5-B148-28C3C7F39BF6}" dt="2021-05-15T02:21:49.909" v="15420" actId="1035"/>
          <ac:spMkLst>
            <pc:docMk/>
            <pc:sldMk cId="277580478" sldId="310"/>
            <ac:spMk id="59" creationId="{0625007D-2AE7-43FA-A8AF-48A2A043060E}"/>
          </ac:spMkLst>
        </pc:spChg>
        <pc:spChg chg="add mod">
          <ac:chgData name="Vijay Kandiah" userId="a05763b0-42c3-463e-b623-7d0afddc9b3e" providerId="ADAL" clId="{8F0E7DD3-10EA-43E5-B148-28C3C7F39BF6}" dt="2021-05-15T02:21:54.486" v="15423" actId="1036"/>
          <ac:spMkLst>
            <pc:docMk/>
            <pc:sldMk cId="277580478" sldId="310"/>
            <ac:spMk id="60" creationId="{EC90A454-F605-4D5D-96E7-141657164190}"/>
          </ac:spMkLst>
        </pc:spChg>
        <pc:grpChg chg="add del mod">
          <ac:chgData name="Vijay Kandiah" userId="a05763b0-42c3-463e-b623-7d0afddc9b3e" providerId="ADAL" clId="{8F0E7DD3-10EA-43E5-B148-28C3C7F39BF6}" dt="2021-05-15T01:54:37.471" v="14881"/>
          <ac:grpSpMkLst>
            <pc:docMk/>
            <pc:sldMk cId="277580478" sldId="310"/>
            <ac:grpSpMk id="7" creationId="{374F71EF-DBD0-4EBA-BD7E-542D11EE7216}"/>
          </ac:grpSpMkLst>
        </pc:grpChg>
        <pc:grpChg chg="add del mod">
          <ac:chgData name="Vijay Kandiah" userId="a05763b0-42c3-463e-b623-7d0afddc9b3e" providerId="ADAL" clId="{8F0E7DD3-10EA-43E5-B148-28C3C7F39BF6}" dt="2021-05-15T02:02:07.142" v="14942" actId="165"/>
          <ac:grpSpMkLst>
            <pc:docMk/>
            <pc:sldMk cId="277580478" sldId="310"/>
            <ac:grpSpMk id="17" creationId="{CCD16F8A-A664-4991-91F7-69C93D6E48D6}"/>
          </ac:grpSpMkLst>
        </pc:grpChg>
        <pc:grpChg chg="add mod">
          <ac:chgData name="Vijay Kandiah" userId="a05763b0-42c3-463e-b623-7d0afddc9b3e" providerId="ADAL" clId="{8F0E7DD3-10EA-43E5-B148-28C3C7F39BF6}" dt="2021-05-15T02:14:14.077" v="15280" actId="1036"/>
          <ac:grpSpMkLst>
            <pc:docMk/>
            <pc:sldMk cId="277580478" sldId="310"/>
            <ac:grpSpMk id="58" creationId="{BF16898F-8D76-45A8-B5DF-4B2483AAEB3A}"/>
          </ac:grpSpMkLst>
        </pc:grpChg>
        <pc:graphicFrameChg chg="add del mod">
          <ac:chgData name="Vijay Kandiah" userId="a05763b0-42c3-463e-b623-7d0afddc9b3e" providerId="ADAL" clId="{8F0E7DD3-10EA-43E5-B148-28C3C7F39BF6}" dt="2021-05-15T01:53:54.487" v="14877" actId="478"/>
          <ac:graphicFrameMkLst>
            <pc:docMk/>
            <pc:sldMk cId="277580478" sldId="310"/>
            <ac:graphicFrameMk id="2" creationId="{A81305F4-802C-48F3-9966-36B777330CBE}"/>
          </ac:graphicFrameMkLst>
        </pc:graphicFrameChg>
        <pc:graphicFrameChg chg="add del mod">
          <ac:chgData name="Vijay Kandiah" userId="a05763b0-42c3-463e-b623-7d0afddc9b3e" providerId="ADAL" clId="{8F0E7DD3-10EA-43E5-B148-28C3C7F39BF6}" dt="2021-05-15T01:54:59.230" v="14883" actId="478"/>
          <ac:graphicFrameMkLst>
            <pc:docMk/>
            <pc:sldMk cId="277580478" sldId="310"/>
            <ac:graphicFrameMk id="3" creationId="{ECCE34B6-6625-400B-8B68-F09574FE56E5}"/>
          </ac:graphicFrameMkLst>
        </pc:graphicFrameChg>
        <pc:graphicFrameChg chg="del mod">
          <ac:chgData name="Vijay Kandiah" userId="a05763b0-42c3-463e-b623-7d0afddc9b3e" providerId="ADAL" clId="{8F0E7DD3-10EA-43E5-B148-28C3C7F39BF6}" dt="2021-05-15T01:56:33.773" v="14888" actId="478"/>
          <ac:graphicFrameMkLst>
            <pc:docMk/>
            <pc:sldMk cId="277580478" sldId="310"/>
            <ac:graphicFrameMk id="4" creationId="{2FC2E458-1891-4E26-9F22-8C5777749F4B}"/>
          </ac:graphicFrameMkLst>
        </pc:graphicFrameChg>
        <pc:graphicFrameChg chg="mod">
          <ac:chgData name="Vijay Kandiah" userId="a05763b0-42c3-463e-b623-7d0afddc9b3e" providerId="ADAL" clId="{8F0E7DD3-10EA-43E5-B148-28C3C7F39BF6}" dt="2021-05-15T01:54:25.698" v="14878"/>
          <ac:graphicFrameMkLst>
            <pc:docMk/>
            <pc:sldMk cId="277580478" sldId="310"/>
            <ac:graphicFrameMk id="10" creationId="{6AA95384-E7CF-4939-852E-4321AA1C3CEE}"/>
          </ac:graphicFrameMkLst>
        </pc:graphicFrameChg>
        <pc:graphicFrameChg chg="mod">
          <ac:chgData name="Vijay Kandiah" userId="a05763b0-42c3-463e-b623-7d0afddc9b3e" providerId="ADAL" clId="{8F0E7DD3-10EA-43E5-B148-28C3C7F39BF6}" dt="2021-05-15T01:54:25.698" v="14878"/>
          <ac:graphicFrameMkLst>
            <pc:docMk/>
            <pc:sldMk cId="277580478" sldId="310"/>
            <ac:graphicFrameMk id="11" creationId="{0BBE087B-9E6A-4590-AB63-66E8C6D6BD6A}"/>
          </ac:graphicFrameMkLst>
        </pc:graphicFrameChg>
        <pc:graphicFrameChg chg="mod topLvl">
          <ac:chgData name="Vijay Kandiah" userId="a05763b0-42c3-463e-b623-7d0afddc9b3e" providerId="ADAL" clId="{8F0E7DD3-10EA-43E5-B148-28C3C7F39BF6}" dt="2021-05-15T02:13:31.936" v="15264" actId="1035"/>
          <ac:graphicFrameMkLst>
            <pc:docMk/>
            <pc:sldMk cId="277580478" sldId="310"/>
            <ac:graphicFrameMk id="18" creationId="{F634620D-1056-4A91-98DE-651822672774}"/>
          </ac:graphicFrameMkLst>
        </pc:graphicFrameChg>
        <pc:graphicFrameChg chg="mod topLvl">
          <ac:chgData name="Vijay Kandiah" userId="a05763b0-42c3-463e-b623-7d0afddc9b3e" providerId="ADAL" clId="{8F0E7DD3-10EA-43E5-B148-28C3C7F39BF6}" dt="2021-05-15T02:15:53.155" v="15295"/>
          <ac:graphicFrameMkLst>
            <pc:docMk/>
            <pc:sldMk cId="277580478" sldId="310"/>
            <ac:graphicFrameMk id="19" creationId="{64BB059D-7CCF-4F86-8833-D07A10C732F6}"/>
          </ac:graphicFrameMkLst>
        </pc:graphicFrameChg>
        <pc:picChg chg="del">
          <ac:chgData name="Vijay Kandiah" userId="a05763b0-42c3-463e-b623-7d0afddc9b3e" providerId="ADAL" clId="{8F0E7DD3-10EA-43E5-B148-28C3C7F39BF6}" dt="2021-05-15T01:53:16.950" v="14872" actId="478"/>
          <ac:picMkLst>
            <pc:docMk/>
            <pc:sldMk cId="277580478" sldId="310"/>
            <ac:picMk id="6" creationId="{E971179D-6497-EE45-90ED-72059EE18645}"/>
          </ac:picMkLst>
        </pc:picChg>
        <pc:cxnChg chg="mod">
          <ac:chgData name="Vijay Kandiah" userId="a05763b0-42c3-463e-b623-7d0afddc9b3e" providerId="ADAL" clId="{8F0E7DD3-10EA-43E5-B148-28C3C7F39BF6}" dt="2021-05-15T01:54:25.698" v="14878"/>
          <ac:cxnSpMkLst>
            <pc:docMk/>
            <pc:sldMk cId="277580478" sldId="310"/>
            <ac:cxnSpMk id="12" creationId="{1DAA431E-96BD-4E46-9DB4-549139D783AE}"/>
          </ac:cxnSpMkLst>
        </pc:cxnChg>
        <pc:cxnChg chg="mod">
          <ac:chgData name="Vijay Kandiah" userId="a05763b0-42c3-463e-b623-7d0afddc9b3e" providerId="ADAL" clId="{8F0E7DD3-10EA-43E5-B148-28C3C7F39BF6}" dt="2021-05-15T01:54:25.698" v="14878"/>
          <ac:cxnSpMkLst>
            <pc:docMk/>
            <pc:sldMk cId="277580478" sldId="310"/>
            <ac:cxnSpMk id="13" creationId="{DCC3A559-3DC2-4C98-B3B9-141EC4E6B6D3}"/>
          </ac:cxnSpMkLst>
        </pc:cxnChg>
        <pc:cxnChg chg="mod">
          <ac:chgData name="Vijay Kandiah" userId="a05763b0-42c3-463e-b623-7d0afddc9b3e" providerId="ADAL" clId="{8F0E7DD3-10EA-43E5-B148-28C3C7F39BF6}" dt="2021-05-15T01:54:25.698" v="14878"/>
          <ac:cxnSpMkLst>
            <pc:docMk/>
            <pc:sldMk cId="277580478" sldId="310"/>
            <ac:cxnSpMk id="14" creationId="{34764D28-21E0-4BA8-8976-145CB3664547}"/>
          </ac:cxnSpMkLst>
        </pc:cxnChg>
        <pc:cxnChg chg="mod">
          <ac:chgData name="Vijay Kandiah" userId="a05763b0-42c3-463e-b623-7d0afddc9b3e" providerId="ADAL" clId="{8F0E7DD3-10EA-43E5-B148-28C3C7F39BF6}" dt="2021-05-15T01:54:25.698" v="14878"/>
          <ac:cxnSpMkLst>
            <pc:docMk/>
            <pc:sldMk cId="277580478" sldId="310"/>
            <ac:cxnSpMk id="15" creationId="{1DFFF615-6317-40A9-B6EA-7D9353B54D90}"/>
          </ac:cxnSpMkLst>
        </pc:cxnChg>
        <pc:cxnChg chg="add del mod topLvl">
          <ac:chgData name="Vijay Kandiah" userId="a05763b0-42c3-463e-b623-7d0afddc9b3e" providerId="ADAL" clId="{8F0E7DD3-10EA-43E5-B148-28C3C7F39BF6}" dt="2021-05-15T02:19:46.005" v="15403" actId="1037"/>
          <ac:cxnSpMkLst>
            <pc:docMk/>
            <pc:sldMk cId="277580478" sldId="310"/>
            <ac:cxnSpMk id="20" creationId="{BC1CF6A7-0713-4537-873E-F759ED58B741}"/>
          </ac:cxnSpMkLst>
        </pc:cxnChg>
        <pc:cxnChg chg="add del mod topLvl">
          <ac:chgData name="Vijay Kandiah" userId="a05763b0-42c3-463e-b623-7d0afddc9b3e" providerId="ADAL" clId="{8F0E7DD3-10EA-43E5-B148-28C3C7F39BF6}" dt="2021-05-15T02:19:35.694" v="15381" actId="478"/>
          <ac:cxnSpMkLst>
            <pc:docMk/>
            <pc:sldMk cId="277580478" sldId="310"/>
            <ac:cxnSpMk id="21" creationId="{E31225A3-9338-4D92-8727-9662C6BC3185}"/>
          </ac:cxnSpMkLst>
        </pc:cxnChg>
        <pc:cxnChg chg="add del mod topLvl">
          <ac:chgData name="Vijay Kandiah" userId="a05763b0-42c3-463e-b623-7d0afddc9b3e" providerId="ADAL" clId="{8F0E7DD3-10EA-43E5-B148-28C3C7F39BF6}" dt="2021-05-15T02:19:50.671" v="15404" actId="14100"/>
          <ac:cxnSpMkLst>
            <pc:docMk/>
            <pc:sldMk cId="277580478" sldId="310"/>
            <ac:cxnSpMk id="22" creationId="{99063DCF-5D7A-4DDB-AF28-95A823A504D0}"/>
          </ac:cxnSpMkLst>
        </pc:cxnChg>
        <pc:cxnChg chg="add del mod topLvl">
          <ac:chgData name="Vijay Kandiah" userId="a05763b0-42c3-463e-b623-7d0afddc9b3e" providerId="ADAL" clId="{8F0E7DD3-10EA-43E5-B148-28C3C7F39BF6}" dt="2021-05-15T02:19:36.094" v="15382" actId="478"/>
          <ac:cxnSpMkLst>
            <pc:docMk/>
            <pc:sldMk cId="277580478" sldId="310"/>
            <ac:cxnSpMk id="23" creationId="{A9C0FABB-B75F-4EBA-AF19-7A536880B72D}"/>
          </ac:cxnSpMkLst>
        </pc:cxnChg>
      </pc:sldChg>
      <pc:sldChg chg="modSp mod modNotesTx">
        <pc:chgData name="Vijay Kandiah" userId="a05763b0-42c3-463e-b623-7d0afddc9b3e" providerId="ADAL" clId="{8F0E7DD3-10EA-43E5-B148-28C3C7F39BF6}" dt="2021-05-15T02:22:53.653" v="15484" actId="20577"/>
        <pc:sldMkLst>
          <pc:docMk/>
          <pc:sldMk cId="18581185" sldId="311"/>
        </pc:sldMkLst>
        <pc:spChg chg="mod">
          <ac:chgData name="Vijay Kandiah" userId="a05763b0-42c3-463e-b623-7d0afddc9b3e" providerId="ADAL" clId="{8F0E7DD3-10EA-43E5-B148-28C3C7F39BF6}" dt="2021-05-15T02:22:53.653" v="15484" actId="20577"/>
          <ac:spMkLst>
            <pc:docMk/>
            <pc:sldMk cId="18581185" sldId="311"/>
            <ac:spMk id="5" creationId="{352159E6-16CE-479D-AF76-AD6C91CB2E38}"/>
          </ac:spMkLst>
        </pc:spChg>
      </pc:sldChg>
      <pc:sldChg chg="modSp mod modNotesTx">
        <pc:chgData name="Vijay Kandiah" userId="a05763b0-42c3-463e-b623-7d0afddc9b3e" providerId="ADAL" clId="{8F0E7DD3-10EA-43E5-B148-28C3C7F39BF6}" dt="2021-05-15T02:23:35.317" v="15516" actId="20577"/>
        <pc:sldMkLst>
          <pc:docMk/>
          <pc:sldMk cId="3357877045" sldId="313"/>
        </pc:sldMkLst>
        <pc:spChg chg="mod">
          <ac:chgData name="Vijay Kandiah" userId="a05763b0-42c3-463e-b623-7d0afddc9b3e" providerId="ADAL" clId="{8F0E7DD3-10EA-43E5-B148-28C3C7F39BF6}" dt="2021-05-15T02:23:24.597" v="15514" actId="20577"/>
          <ac:spMkLst>
            <pc:docMk/>
            <pc:sldMk cId="3357877045" sldId="313"/>
            <ac:spMk id="5" creationId="{26ABE477-74C3-4FBC-8E43-25930CAB76AB}"/>
          </ac:spMkLst>
        </pc:spChg>
      </pc:sldChg>
      <pc:sldChg chg="modNotesTx">
        <pc:chgData name="Vijay Kandiah" userId="a05763b0-42c3-463e-b623-7d0afddc9b3e" providerId="ADAL" clId="{8F0E7DD3-10EA-43E5-B148-28C3C7F39BF6}" dt="2021-05-15T02:23:40.816" v="15517" actId="20577"/>
        <pc:sldMkLst>
          <pc:docMk/>
          <pc:sldMk cId="3491045332" sldId="314"/>
        </pc:sldMkLst>
      </pc:sldChg>
      <pc:sldChg chg="modNotesTx">
        <pc:chgData name="Vijay Kandiah" userId="a05763b0-42c3-463e-b623-7d0afddc9b3e" providerId="ADAL" clId="{8F0E7DD3-10EA-43E5-B148-28C3C7F39BF6}" dt="2021-05-15T01:21:51.872" v="14425" actId="20577"/>
        <pc:sldMkLst>
          <pc:docMk/>
          <pc:sldMk cId="339627378" sldId="319"/>
        </pc:sldMkLst>
      </pc:sldChg>
      <pc:sldChg chg="addSp modSp mod modNotesTx">
        <pc:chgData name="Vijay Kandiah" userId="a05763b0-42c3-463e-b623-7d0afddc9b3e" providerId="ADAL" clId="{8F0E7DD3-10EA-43E5-B148-28C3C7F39BF6}" dt="2021-05-15T01:35:55.591" v="14622" actId="313"/>
        <pc:sldMkLst>
          <pc:docMk/>
          <pc:sldMk cId="827399653" sldId="320"/>
        </pc:sldMkLst>
        <pc:spChg chg="add mod">
          <ac:chgData name="Vijay Kandiah" userId="a05763b0-42c3-463e-b623-7d0afddc9b3e" providerId="ADAL" clId="{8F0E7DD3-10EA-43E5-B148-28C3C7F39BF6}" dt="2021-05-15T01:35:41.810" v="14621" actId="14100"/>
          <ac:spMkLst>
            <pc:docMk/>
            <pc:sldMk cId="827399653" sldId="320"/>
            <ac:spMk id="2" creationId="{E51E6176-75C5-494D-9128-3A7A5E0023F0}"/>
          </ac:spMkLst>
        </pc:spChg>
      </pc:sldChg>
      <pc:sldChg chg="modNotesTx">
        <pc:chgData name="Vijay Kandiah" userId="a05763b0-42c3-463e-b623-7d0afddc9b3e" providerId="ADAL" clId="{8F0E7DD3-10EA-43E5-B148-28C3C7F39BF6}" dt="2021-05-15T01:32:28.560" v="14601" actId="20577"/>
        <pc:sldMkLst>
          <pc:docMk/>
          <pc:sldMk cId="1115047556" sldId="321"/>
        </pc:sldMkLst>
      </pc:sldChg>
      <pc:sldChg chg="modNotesTx">
        <pc:chgData name="Vijay Kandiah" userId="a05763b0-42c3-463e-b623-7d0afddc9b3e" providerId="ADAL" clId="{8F0E7DD3-10EA-43E5-B148-28C3C7F39BF6}" dt="2021-05-15T01:36:11.536" v="14625" actId="20577"/>
        <pc:sldMkLst>
          <pc:docMk/>
          <pc:sldMk cId="2830498718" sldId="322"/>
        </pc:sldMkLst>
      </pc:sldChg>
      <pc:sldChg chg="modNotesTx">
        <pc:chgData name="Vijay Kandiah" userId="a05763b0-42c3-463e-b623-7d0afddc9b3e" providerId="ADAL" clId="{8F0E7DD3-10EA-43E5-B148-28C3C7F39BF6}" dt="2021-05-10T05:40:38.687" v="7120" actId="20577"/>
        <pc:sldMkLst>
          <pc:docMk/>
          <pc:sldMk cId="3012334010" sldId="323"/>
        </pc:sldMkLst>
      </pc:sldChg>
      <pc:sldChg chg="modNotesTx">
        <pc:chgData name="Vijay Kandiah" userId="a05763b0-42c3-463e-b623-7d0afddc9b3e" providerId="ADAL" clId="{8F0E7DD3-10EA-43E5-B148-28C3C7F39BF6}" dt="2021-05-15T01:26:38.045" v="14447" actId="20577"/>
        <pc:sldMkLst>
          <pc:docMk/>
          <pc:sldMk cId="3341857125" sldId="326"/>
        </pc:sldMkLst>
      </pc:sldChg>
      <pc:sldChg chg="modNotesTx">
        <pc:chgData name="Vijay Kandiah" userId="a05763b0-42c3-463e-b623-7d0afddc9b3e" providerId="ADAL" clId="{8F0E7DD3-10EA-43E5-B148-28C3C7F39BF6}" dt="2021-05-15T01:36:16.712" v="14628" actId="20577"/>
        <pc:sldMkLst>
          <pc:docMk/>
          <pc:sldMk cId="1271600993" sldId="327"/>
        </pc:sldMkLst>
      </pc:sldChg>
      <pc:sldChg chg="modNotesTx">
        <pc:chgData name="Vijay Kandiah" userId="a05763b0-42c3-463e-b623-7d0afddc9b3e" providerId="ADAL" clId="{8F0E7DD3-10EA-43E5-B148-28C3C7F39BF6}" dt="2021-05-15T01:36:24.024" v="14633" actId="20577"/>
        <pc:sldMkLst>
          <pc:docMk/>
          <pc:sldMk cId="4212980224" sldId="329"/>
        </pc:sldMkLst>
      </pc:sldChg>
      <pc:sldChg chg="modNotesTx">
        <pc:chgData name="Vijay Kandiah" userId="a05763b0-42c3-463e-b623-7d0afddc9b3e" providerId="ADAL" clId="{8F0E7DD3-10EA-43E5-B148-28C3C7F39BF6}" dt="2021-05-15T01:36:18.384" v="14629" actId="20577"/>
        <pc:sldMkLst>
          <pc:docMk/>
          <pc:sldMk cId="2695771984" sldId="330"/>
        </pc:sldMkLst>
      </pc:sldChg>
      <pc:sldChg chg="modNotesTx">
        <pc:chgData name="Vijay Kandiah" userId="a05763b0-42c3-463e-b623-7d0afddc9b3e" providerId="ADAL" clId="{8F0E7DD3-10EA-43E5-B148-28C3C7F39BF6}" dt="2021-05-15T01:36:22.568" v="14632" actId="20577"/>
        <pc:sldMkLst>
          <pc:docMk/>
          <pc:sldMk cId="2601584385" sldId="331"/>
        </pc:sldMkLst>
      </pc:sldChg>
      <pc:sldChg chg="addSp delSp modSp add del mod">
        <pc:chgData name="Vijay Kandiah" userId="a05763b0-42c3-463e-b623-7d0afddc9b3e" providerId="ADAL" clId="{8F0E7DD3-10EA-43E5-B148-28C3C7F39BF6}" dt="2021-05-12T00:37:03.676" v="8302" actId="47"/>
        <pc:sldMkLst>
          <pc:docMk/>
          <pc:sldMk cId="750062536" sldId="332"/>
        </pc:sldMkLst>
        <pc:spChg chg="del mod">
          <ac:chgData name="Vijay Kandiah" userId="a05763b0-42c3-463e-b623-7d0afddc9b3e" providerId="ADAL" clId="{8F0E7DD3-10EA-43E5-B148-28C3C7F39BF6}" dt="2021-05-12T00:05:43.667" v="8266" actId="478"/>
          <ac:spMkLst>
            <pc:docMk/>
            <pc:sldMk cId="750062536" sldId="332"/>
            <ac:spMk id="4" creationId="{D9532F0F-3E2C-4453-9EBA-4A127AABEFC9}"/>
          </ac:spMkLst>
        </pc:spChg>
        <pc:spChg chg="add del mod">
          <ac:chgData name="Vijay Kandiah" userId="a05763b0-42c3-463e-b623-7d0afddc9b3e" providerId="ADAL" clId="{8F0E7DD3-10EA-43E5-B148-28C3C7F39BF6}" dt="2021-05-12T00:06:52.611" v="8299" actId="1076"/>
          <ac:spMkLst>
            <pc:docMk/>
            <pc:sldMk cId="750062536" sldId="332"/>
            <ac:spMk id="5" creationId="{71B7A5EF-39C1-624B-8155-E24A4F1012E3}"/>
          </ac:spMkLst>
        </pc:spChg>
        <pc:spChg chg="add del mod">
          <ac:chgData name="Vijay Kandiah" userId="a05763b0-42c3-463e-b623-7d0afddc9b3e" providerId="ADAL" clId="{8F0E7DD3-10EA-43E5-B148-28C3C7F39BF6}" dt="2021-05-12T00:05:45.696" v="8267" actId="478"/>
          <ac:spMkLst>
            <pc:docMk/>
            <pc:sldMk cId="750062536" sldId="332"/>
            <ac:spMk id="6" creationId="{F3A8909C-9B15-4770-8557-91ABA5753EFF}"/>
          </ac:spMkLst>
        </pc:spChg>
        <pc:spChg chg="del">
          <ac:chgData name="Vijay Kandiah" userId="a05763b0-42c3-463e-b623-7d0afddc9b3e" providerId="ADAL" clId="{8F0E7DD3-10EA-43E5-B148-28C3C7F39BF6}" dt="2021-05-12T00:05:57.280" v="8287" actId="478"/>
          <ac:spMkLst>
            <pc:docMk/>
            <pc:sldMk cId="750062536" sldId="332"/>
            <ac:spMk id="8" creationId="{98E5923E-AE10-496D-902E-A86617CCCAF7}"/>
          </ac:spMkLst>
        </pc:spChg>
      </pc:sldChg>
      <pc:sldChg chg="addSp delSp modSp add del mod">
        <pc:chgData name="Vijay Kandiah" userId="a05763b0-42c3-463e-b623-7d0afddc9b3e" providerId="ADAL" clId="{8F0E7DD3-10EA-43E5-B148-28C3C7F39BF6}" dt="2021-05-10T06:45:24.677" v="7973" actId="47"/>
        <pc:sldMkLst>
          <pc:docMk/>
          <pc:sldMk cId="2879092834" sldId="332"/>
        </pc:sldMkLst>
        <pc:spChg chg="del mod">
          <ac:chgData name="Vijay Kandiah" userId="a05763b0-42c3-463e-b623-7d0afddc9b3e" providerId="ADAL" clId="{8F0E7DD3-10EA-43E5-B148-28C3C7F39BF6}" dt="2021-05-10T06:45:18.247" v="7971" actId="478"/>
          <ac:spMkLst>
            <pc:docMk/>
            <pc:sldMk cId="2879092834" sldId="332"/>
            <ac:spMk id="4" creationId="{D9532F0F-3E2C-4453-9EBA-4A127AABEFC9}"/>
          </ac:spMkLst>
        </pc:spChg>
        <pc:spChg chg="mod">
          <ac:chgData name="Vijay Kandiah" userId="a05763b0-42c3-463e-b623-7d0afddc9b3e" providerId="ADAL" clId="{8F0E7DD3-10EA-43E5-B148-28C3C7F39BF6}" dt="2021-05-10T06:45:15.642" v="7970" actId="20577"/>
          <ac:spMkLst>
            <pc:docMk/>
            <pc:sldMk cId="2879092834" sldId="332"/>
            <ac:spMk id="5" creationId="{8CDEEF05-2BD1-43C8-95C8-D0D39E063CAE}"/>
          </ac:spMkLst>
        </pc:spChg>
        <pc:spChg chg="add del mod">
          <ac:chgData name="Vijay Kandiah" userId="a05763b0-42c3-463e-b623-7d0afddc9b3e" providerId="ADAL" clId="{8F0E7DD3-10EA-43E5-B148-28C3C7F39BF6}" dt="2021-05-10T06:45:20.481" v="7972" actId="478"/>
          <ac:spMkLst>
            <pc:docMk/>
            <pc:sldMk cId="2879092834" sldId="332"/>
            <ac:spMk id="6" creationId="{1203496F-3AF1-48E4-A1D9-C1B9C1FB012E}"/>
          </ac:spMkLst>
        </pc:spChg>
      </pc:sldChg>
      <pc:sldChg chg="addSp modSp add del mod">
        <pc:chgData name="Vijay Kandiah" userId="a05763b0-42c3-463e-b623-7d0afddc9b3e" providerId="ADAL" clId="{8F0E7DD3-10EA-43E5-B148-28C3C7F39BF6}" dt="2021-05-13T01:43:17.594" v="11397" actId="47"/>
        <pc:sldMkLst>
          <pc:docMk/>
          <pc:sldMk cId="17969741" sldId="333"/>
        </pc:sldMkLst>
        <pc:spChg chg="mod">
          <ac:chgData name="Vijay Kandiah" userId="a05763b0-42c3-463e-b623-7d0afddc9b3e" providerId="ADAL" clId="{8F0E7DD3-10EA-43E5-B148-28C3C7F39BF6}" dt="2021-05-13T01:42:52.906" v="11391" actId="14100"/>
          <ac:spMkLst>
            <pc:docMk/>
            <pc:sldMk cId="17969741" sldId="333"/>
            <ac:spMk id="8" creationId="{EC31F7AE-AB46-41CE-AA2B-09845F3592FC}"/>
          </ac:spMkLst>
        </pc:spChg>
        <pc:spChg chg="mod">
          <ac:chgData name="Vijay Kandiah" userId="a05763b0-42c3-463e-b623-7d0afddc9b3e" providerId="ADAL" clId="{8F0E7DD3-10EA-43E5-B148-28C3C7F39BF6}" dt="2021-05-13T01:43:05.250" v="11394" actId="1076"/>
          <ac:spMkLst>
            <pc:docMk/>
            <pc:sldMk cId="17969741" sldId="333"/>
            <ac:spMk id="145" creationId="{4A47E6BE-62E0-47A5-BC00-4A45C6A87BDD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47" creationId="{C6F42BD5-277A-43D3-9459-C7D7A8D5BE1C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48" creationId="{413AEF83-E394-4F15-933B-74784EF24A4E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49" creationId="{804C01AC-FD04-43B7-9669-AA98775BD0B5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50" creationId="{8A53FCE8-ACA9-4240-B607-AFF931A46338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51" creationId="{5872FBD5-141C-493F-A623-28C3A89CF18C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52" creationId="{E5C971E3-669E-4230-80AE-DC137CFEC0DA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53" creationId="{5609FCAA-23B8-4CE8-ACCA-CD50F6EC43A8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54" creationId="{5EC40490-8292-4025-847E-18B249E3DD11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63" creationId="{E0904CE0-5F76-4118-B79C-1DCB6EA81ABE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82" creationId="{47406F82-F4CB-43C2-9525-4F9FFB0B7A21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86" creationId="{ACF0DAB7-2AEF-415B-A498-1E90BDD625C6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88" creationId="{A3FA4ACF-0596-428F-B819-E3C74F0B514D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97" creationId="{C9AD7049-AC50-4B5E-A59B-230273B973D3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198" creationId="{7EA904B7-08EC-4830-B175-564807D952BA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297" creationId="{C146D4D8-59D7-4C1D-9FE8-1B7B18BFB0D7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298" creationId="{8D3167EA-2DF6-4E82-8636-5F8630FE10F2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03" creationId="{3D374996-FE57-43E4-8F2C-7E5DF7A28AF7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12" creationId="{CCCCE28F-B07B-4934-9F6F-4000866EF207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17" creationId="{AA3D5D9C-FFC0-41B2-AE9F-AD6F2D815B72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18" creationId="{CBB57F47-4086-4AA7-BDE6-905708006810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24" creationId="{0852926E-874A-4EB0-9DE1-B74C49BF1383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25" creationId="{AE9479D3-1491-4715-838F-811A0F5BFE64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39" creationId="{C1A58531-564D-4545-962F-1BBBE87625CA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0" creationId="{60C93B84-3EDB-45C6-8320-DF0AD3CDF624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1" creationId="{D6EC0E14-F0A4-4265-8E77-E9BAB5E19F46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2" creationId="{0F9EEF13-78C9-47E5-BAA0-667FCAB7BF28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3" creationId="{075D80DD-912C-48B9-989B-A11B763B3769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4" creationId="{0DAF2DE3-CA63-4E21-8996-7398CD680C5D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5" creationId="{B1AB7145-4479-4073-9096-EF7E4A8E1359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6" creationId="{0CC61CBB-DE00-482D-AED1-287325ADF3C8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7" creationId="{624C1A87-98F4-46BA-9299-A3AEB2F65A42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8" creationId="{6A677088-7132-44E0-AD4E-5DDAA651670A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49" creationId="{16284E2E-5242-43E5-B2E4-692720A54134}"/>
          </ac:spMkLst>
        </pc:spChg>
        <pc:spChg chg="mod">
          <ac:chgData name="Vijay Kandiah" userId="a05763b0-42c3-463e-b623-7d0afddc9b3e" providerId="ADAL" clId="{8F0E7DD3-10EA-43E5-B148-28C3C7F39BF6}" dt="2021-05-13T01:42:52.906" v="11391" actId="14100"/>
          <ac:spMkLst>
            <pc:docMk/>
            <pc:sldMk cId="17969741" sldId="333"/>
            <ac:spMk id="350" creationId="{52855808-9534-4B33-AB25-803F880B5B28}"/>
          </ac:spMkLst>
        </pc:spChg>
        <pc:spChg chg="mod">
          <ac:chgData name="Vijay Kandiah" userId="a05763b0-42c3-463e-b623-7d0afddc9b3e" providerId="ADAL" clId="{8F0E7DD3-10EA-43E5-B148-28C3C7F39BF6}" dt="2021-05-13T01:42:52.906" v="11391" actId="14100"/>
          <ac:spMkLst>
            <pc:docMk/>
            <pc:sldMk cId="17969741" sldId="333"/>
            <ac:spMk id="351" creationId="{A5390829-D2E5-4E33-86C5-D2699D7C8021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2" creationId="{D38CB613-5BBE-4836-839B-DF713161173C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3" creationId="{E8F408CE-59F4-4F35-9BA7-85CFE1AF1BF1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4" creationId="{93AA5F6B-CC8D-4801-AD55-A7BE24715966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5" creationId="{4B9543FA-F8C7-47F3-AEFD-C0B122CFA1E7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6" creationId="{6F13251D-45C0-4B76-B687-23B59577479B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7" creationId="{92EAAEE2-F84D-4B6C-84AF-D1A5D221F71B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8" creationId="{793DE8DE-03D7-4364-8C52-44545AAB2F50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59" creationId="{9C3EF070-6A9D-43F9-95F9-164B673C5F34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60" creationId="{E458D5BE-8536-4CB0-9A44-35CD73569075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61" creationId="{47D9DD97-CA2F-4D8C-9B42-8A620EFD8D19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62" creationId="{C0ABFC5F-555C-42DE-BD63-EFE764118DA3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64" creationId="{EB0B3109-E91D-411B-8D5C-0C1FF9B7479F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65" creationId="{53AAA177-0F3D-42F8-A682-18255B1D4920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73" creationId="{9E82BC56-B312-4313-9B7F-F99ACC120B9B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74" creationId="{5B37A210-12C9-44EF-825B-3BAEE200C8D9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78" creationId="{5E753C94-58E3-4653-950D-D2D1E5808EE7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83" creationId="{92439F80-0F80-4C3F-9922-BB550FE2E4C1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86" creationId="{74F05341-573F-44D1-B585-ED496CF8BB83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89" creationId="{7C60F3C6-2E8B-480E-985B-3D7F102F482E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92" creationId="{3327B310-A621-406A-8852-5D5790A62FFD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95" creationId="{3C1D9E31-B44A-4215-B495-07FB73E53BD4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98" creationId="{0C7F7BDB-971B-4ED2-B80D-839A0384AED4}"/>
          </ac:spMkLst>
        </pc:spChg>
        <pc:spChg chg="mod">
          <ac:chgData name="Vijay Kandiah" userId="a05763b0-42c3-463e-b623-7d0afddc9b3e" providerId="ADAL" clId="{8F0E7DD3-10EA-43E5-B148-28C3C7F39BF6}" dt="2021-05-13T01:43:01.910" v="11392"/>
          <ac:spMkLst>
            <pc:docMk/>
            <pc:sldMk cId="17969741" sldId="333"/>
            <ac:spMk id="399" creationId="{980A50A0-D34D-45CF-AE32-8E8EC2AD90E3}"/>
          </ac:spMkLst>
        </pc:spChg>
        <pc:grpChg chg="mod">
          <ac:chgData name="Vijay Kandiah" userId="a05763b0-42c3-463e-b623-7d0afddc9b3e" providerId="ADAL" clId="{8F0E7DD3-10EA-43E5-B148-28C3C7F39BF6}" dt="2021-05-13T01:42:52.906" v="11391" actId="14100"/>
          <ac:grpSpMkLst>
            <pc:docMk/>
            <pc:sldMk cId="17969741" sldId="333"/>
            <ac:grpSpMk id="3" creationId="{162F3BE3-BEF2-4156-BD93-D8B829043066}"/>
          </ac:grpSpMkLst>
        </pc:grpChg>
        <pc:grpChg chg="mod">
          <ac:chgData name="Vijay Kandiah" userId="a05763b0-42c3-463e-b623-7d0afddc9b3e" providerId="ADAL" clId="{8F0E7DD3-10EA-43E5-B148-28C3C7F39BF6}" dt="2021-05-13T01:42:52.906" v="11391" actId="14100"/>
          <ac:grpSpMkLst>
            <pc:docMk/>
            <pc:sldMk cId="17969741" sldId="333"/>
            <ac:grpSpMk id="4" creationId="{87E3D0CB-47A1-4CAE-AD12-F84081F16D44}"/>
          </ac:grpSpMkLst>
        </pc:grpChg>
        <pc:grpChg chg="mod">
          <ac:chgData name="Vijay Kandiah" userId="a05763b0-42c3-463e-b623-7d0afddc9b3e" providerId="ADAL" clId="{8F0E7DD3-10EA-43E5-B148-28C3C7F39BF6}" dt="2021-05-13T01:42:52.906" v="11391" actId="14100"/>
          <ac:grpSpMkLst>
            <pc:docMk/>
            <pc:sldMk cId="17969741" sldId="333"/>
            <ac:grpSpMk id="5" creationId="{6B70E1AB-FD1A-49CB-AD5D-4628A0A80093}"/>
          </ac:grpSpMkLst>
        </pc:grpChg>
        <pc:grpChg chg="mod">
          <ac:chgData name="Vijay Kandiah" userId="a05763b0-42c3-463e-b623-7d0afddc9b3e" providerId="ADAL" clId="{8F0E7DD3-10EA-43E5-B148-28C3C7F39BF6}" dt="2021-05-13T01:42:52.906" v="11391" actId="14100"/>
          <ac:grpSpMkLst>
            <pc:docMk/>
            <pc:sldMk cId="17969741" sldId="333"/>
            <ac:grpSpMk id="6" creationId="{88C85639-A1FF-42F4-94F8-98807C7D2464}"/>
          </ac:grpSpMkLst>
        </pc:grpChg>
        <pc:grpChg chg="add mod">
          <ac:chgData name="Vijay Kandiah" userId="a05763b0-42c3-463e-b623-7d0afddc9b3e" providerId="ADAL" clId="{8F0E7DD3-10EA-43E5-B148-28C3C7F39BF6}" dt="2021-05-13T01:43:15.770" v="11396" actId="1076"/>
          <ac:grpSpMkLst>
            <pc:docMk/>
            <pc:sldMk cId="17969741" sldId="333"/>
            <ac:grpSpMk id="144" creationId="{0811D59D-0C55-4B30-9D68-0B8485C646FB}"/>
          </ac:grpSpMkLst>
        </pc:grp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55" creationId="{CBF6BA0F-4DCA-4200-8A0F-BE0B11A584BF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56" creationId="{0B55D8F0-C4F9-4877-A180-6B662B7AFECF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57" creationId="{972789D6-32C7-409E-A917-B9984A3F0B7F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58" creationId="{B863EBC3-20AC-4FAF-B059-04E4399D779C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59" creationId="{E7175FC5-1BE5-4A0C-9190-E730B2C1EF1C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60" creationId="{AC31AB98-FBD5-43D0-AC86-A5F4A13AA81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61" creationId="{EE8AD4D6-84F6-4725-8DDB-ED8989E41797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62" creationId="{6BF8404D-1404-4934-B20F-CBB4F6EC867B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64" creationId="{D688B2E9-C0A8-406A-B5E0-4A0FCC33532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83" creationId="{B81B8B6E-8CFE-4E84-A67C-B94ED80F3555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84" creationId="{C59A1957-A044-4F56-969D-2A60F43C7998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85" creationId="{B0703C55-B5D5-45E0-AF08-CD48AA2F26E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93" creationId="{E37523D8-3D37-435B-83C1-C0E6267DE5CC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94" creationId="{C4E0B9BF-B4F5-4C27-994B-BC0197145D7F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95" creationId="{051626BD-34DA-4B79-9869-38E0495ACCFC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96" creationId="{A65E6999-05B5-427D-B757-BA828C62590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199" creationId="{7A5B62AD-80B1-46D0-A5C0-319F368CFF4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200" creationId="{4E145C44-905C-4578-BBB7-637D534F0978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201" creationId="{FD080850-A1CC-4830-B57F-988122DDAAB6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202" creationId="{EE4EF4C3-5DA1-42BE-92EC-9C55F77F90F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299" creationId="{8D65BDA9-CD9F-4386-A70C-956A491DA32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00" creationId="{43DA89BA-FDD3-4057-8D99-C6684F77A59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01" creationId="{59F4E3D9-0098-4B33-94A4-8F8AC58BA9E9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02" creationId="{EDF8B5B1-4812-4CF4-8DE0-5ECDB47CC8B2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13" creationId="{3134E878-2EC9-4D1A-A524-C3B1868A1795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14" creationId="{D26CB77F-E577-4F2E-AF98-8DACA2B48A3C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15" creationId="{A9498B4A-C2CF-4D34-8438-9F241FE62261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16" creationId="{2B0D2C48-3CE6-4172-A673-67EA9D865B68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20" creationId="{9D4E9D57-55CB-4B6B-9F62-D23DC98FE835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21" creationId="{3A3EE06D-A291-4954-A176-DF1540678BDB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22" creationId="{C4F4B34B-CD29-4BB9-B3F7-71A9AB695039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23" creationId="{3EE44534-2493-4186-936F-17D0634E47AD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26" creationId="{D0F070A4-D199-4EEE-80CF-2E2FEC13558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32" creationId="{15B93718-A343-427E-AB11-287DA6F8B369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33" creationId="{48E686DB-3FF9-4540-9C00-BD15942E567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34" creationId="{B2FA7907-4277-4FF7-B23E-C9D79C6EF6A0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63" creationId="{F802B915-B53F-4E06-B4ED-2C93C0068A08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66" creationId="{EFBF49F2-0B83-40D4-AF8E-9E9691CF237E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67" creationId="{F1D70D27-B245-4702-A9A4-CE001F9E476E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68" creationId="{555C1263-0E72-4C63-9469-FD1703BD3E98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69" creationId="{5F56812A-33C5-47C7-A07A-6E6A51676AF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0" creationId="{F873C6D1-2A64-4B19-A15A-478B7D24DC0D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1" creationId="{524A0BB4-1044-44FD-AF08-EE4D9AF9634C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2" creationId="{97838A3F-14F4-4A3C-A4AE-64EA36DE601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5" creationId="{2031651C-0658-4FEE-8C4B-72D2B7D6FD18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6" creationId="{E2C2086C-62DC-476C-8E4A-C2C95810D702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7" creationId="{56837899-9088-4631-BEBA-16F3D54E2E63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79" creationId="{A6727294-FE62-451C-A68E-85B381284A5E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0" creationId="{9CA8D86F-10B1-4B19-A27C-D84E75659037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1" creationId="{0B50AC76-CA6C-4972-A876-87AB50F7BFA7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2" creationId="{8F59F613-AB51-43D3-8A31-18B5C6C261D7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4" creationId="{5161DB59-4670-4D37-8438-43A90C23C2DB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5" creationId="{23FDEC29-3BDF-4BAA-8F7E-8367EEFD233A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7" creationId="{C2836394-3AED-4DF6-9BD7-90B3A0D4B11A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88" creationId="{44B6AD64-6E53-4125-AE15-7A8151409B82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90" creationId="{DACFCB6E-CD0F-4308-BB39-6ACDDEDE98A2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91" creationId="{F9CD3481-469D-46DC-9B4F-AF401A115EC5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93" creationId="{29387B60-05B4-464B-95E7-8B29425B71F6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94" creationId="{8C687CCE-7292-4586-89CA-9396EC910B75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96" creationId="{9F270CE7-56E6-45CD-835E-94E3E1769DD4}"/>
          </ac:cxnSpMkLst>
        </pc:cxnChg>
        <pc:cxnChg chg="mod">
          <ac:chgData name="Vijay Kandiah" userId="a05763b0-42c3-463e-b623-7d0afddc9b3e" providerId="ADAL" clId="{8F0E7DD3-10EA-43E5-B148-28C3C7F39BF6}" dt="2021-05-13T01:43:01.910" v="11392"/>
          <ac:cxnSpMkLst>
            <pc:docMk/>
            <pc:sldMk cId="17969741" sldId="333"/>
            <ac:cxnSpMk id="397" creationId="{D5B8D3FC-3D0B-47A8-B295-365B3A115B3F}"/>
          </ac:cxnSpMkLst>
        </pc:cxnChg>
      </pc:sldChg>
      <pc:sldChg chg="addSp delSp modSp add mod modNotesTx">
        <pc:chgData name="Vijay Kandiah" userId="a05763b0-42c3-463e-b623-7d0afddc9b3e" providerId="ADAL" clId="{8F0E7DD3-10EA-43E5-B148-28C3C7F39BF6}" dt="2021-05-13T03:56:06.921" v="11551" actId="20577"/>
        <pc:sldMkLst>
          <pc:docMk/>
          <pc:sldMk cId="186202946" sldId="333"/>
        </pc:sldMkLst>
        <pc:spChg chg="del">
          <ac:chgData name="Vijay Kandiah" userId="a05763b0-42c3-463e-b623-7d0afddc9b3e" providerId="ADAL" clId="{8F0E7DD3-10EA-43E5-B148-28C3C7F39BF6}" dt="2021-05-13T03:54:03.496" v="11448" actId="478"/>
          <ac:spMkLst>
            <pc:docMk/>
            <pc:sldMk cId="186202946" sldId="333"/>
            <ac:spMk id="5" creationId="{71B7A5EF-39C1-624B-8155-E24A4F1012E3}"/>
          </ac:spMkLst>
        </pc:spChg>
        <pc:spChg chg="mod">
          <ac:chgData name="Vijay Kandiah" userId="a05763b0-42c3-463e-b623-7d0afddc9b3e" providerId="ADAL" clId="{8F0E7DD3-10EA-43E5-B148-28C3C7F39BF6}" dt="2021-05-13T03:54:04.627" v="11449"/>
          <ac:spMkLst>
            <pc:docMk/>
            <pc:sldMk cId="186202946" sldId="333"/>
            <ac:spMk id="7" creationId="{CA9B647D-12BC-45AE-89AF-DAC4CAE08E42}"/>
          </ac:spMkLst>
        </pc:spChg>
        <pc:spChg chg="mod">
          <ac:chgData name="Vijay Kandiah" userId="a05763b0-42c3-463e-b623-7d0afddc9b3e" providerId="ADAL" clId="{8F0E7DD3-10EA-43E5-B148-28C3C7F39BF6}" dt="2021-05-13T03:54:04.627" v="11449"/>
          <ac:spMkLst>
            <pc:docMk/>
            <pc:sldMk cId="186202946" sldId="333"/>
            <ac:spMk id="8" creationId="{F0D0698E-D47F-4E14-A523-52E172A4FE2E}"/>
          </ac:spMkLst>
        </pc:spChg>
        <pc:spChg chg="mod">
          <ac:chgData name="Vijay Kandiah" userId="a05763b0-42c3-463e-b623-7d0afddc9b3e" providerId="ADAL" clId="{8F0E7DD3-10EA-43E5-B148-28C3C7F39BF6}" dt="2021-05-13T03:54:04.627" v="11449"/>
          <ac:spMkLst>
            <pc:docMk/>
            <pc:sldMk cId="186202946" sldId="333"/>
            <ac:spMk id="9" creationId="{E8337634-7876-49EE-BB87-BF6F8DB7380E}"/>
          </ac:spMkLst>
        </pc:spChg>
        <pc:spChg chg="mod">
          <ac:chgData name="Vijay Kandiah" userId="a05763b0-42c3-463e-b623-7d0afddc9b3e" providerId="ADAL" clId="{8F0E7DD3-10EA-43E5-B148-28C3C7F39BF6}" dt="2021-05-13T03:54:04.627" v="11449"/>
          <ac:spMkLst>
            <pc:docMk/>
            <pc:sldMk cId="186202946" sldId="333"/>
            <ac:spMk id="10" creationId="{B0DE76AA-BFB7-40B0-8EC7-ED5DA1801535}"/>
          </ac:spMkLst>
        </pc:spChg>
        <pc:spChg chg="mod">
          <ac:chgData name="Vijay Kandiah" userId="a05763b0-42c3-463e-b623-7d0afddc9b3e" providerId="ADAL" clId="{8F0E7DD3-10EA-43E5-B148-28C3C7F39BF6}" dt="2021-05-13T03:54:04.627" v="11449"/>
          <ac:spMkLst>
            <pc:docMk/>
            <pc:sldMk cId="186202946" sldId="333"/>
            <ac:spMk id="11" creationId="{1F358854-3D77-4124-B37E-E7EBEE2F6B2B}"/>
          </ac:spMkLst>
        </pc:spChg>
        <pc:spChg chg="add mod">
          <ac:chgData name="Vijay Kandiah" userId="a05763b0-42c3-463e-b623-7d0afddc9b3e" providerId="ADAL" clId="{8F0E7DD3-10EA-43E5-B148-28C3C7F39BF6}" dt="2021-05-13T03:55:52.879" v="11550" actId="20577"/>
          <ac:spMkLst>
            <pc:docMk/>
            <pc:sldMk cId="186202946" sldId="333"/>
            <ac:spMk id="13" creationId="{9D6617F2-C4CB-4CFC-B276-81CA3E1F9324}"/>
          </ac:spMkLst>
        </pc:spChg>
        <pc:grpChg chg="add mod">
          <ac:chgData name="Vijay Kandiah" userId="a05763b0-42c3-463e-b623-7d0afddc9b3e" providerId="ADAL" clId="{8F0E7DD3-10EA-43E5-B148-28C3C7F39BF6}" dt="2021-05-13T03:54:55.942" v="11490" actId="1076"/>
          <ac:grpSpMkLst>
            <pc:docMk/>
            <pc:sldMk cId="186202946" sldId="333"/>
            <ac:grpSpMk id="4" creationId="{C6B2E44B-7964-474F-96A2-EFF9B4A66E82}"/>
          </ac:grpSpMkLst>
        </pc:grpChg>
        <pc:picChg chg="mod">
          <ac:chgData name="Vijay Kandiah" userId="a05763b0-42c3-463e-b623-7d0afddc9b3e" providerId="ADAL" clId="{8F0E7DD3-10EA-43E5-B148-28C3C7F39BF6}" dt="2021-05-13T03:54:04.627" v="11449"/>
          <ac:picMkLst>
            <pc:docMk/>
            <pc:sldMk cId="186202946" sldId="333"/>
            <ac:picMk id="6" creationId="{A32B4B04-D0ED-4839-9B85-0E5CFF4525B5}"/>
          </ac:picMkLst>
        </pc:picChg>
        <pc:picChg chg="add mod">
          <ac:chgData name="Vijay Kandiah" userId="a05763b0-42c3-463e-b623-7d0afddc9b3e" providerId="ADAL" clId="{8F0E7DD3-10EA-43E5-B148-28C3C7F39BF6}" dt="2021-05-13T03:54:55.942" v="11490" actId="1076"/>
          <ac:picMkLst>
            <pc:docMk/>
            <pc:sldMk cId="186202946" sldId="333"/>
            <ac:picMk id="12" creationId="{EC6260BA-4C08-4B58-9F2A-9EC7E46C7C2F}"/>
          </ac:picMkLst>
        </pc:picChg>
      </pc:sldChg>
      <pc:sldChg chg="add del">
        <pc:chgData name="Vijay Kandiah" userId="a05763b0-42c3-463e-b623-7d0afddc9b3e" providerId="ADAL" clId="{8F0E7DD3-10EA-43E5-B148-28C3C7F39BF6}" dt="2021-05-12T00:37:41.366" v="8303" actId="47"/>
        <pc:sldMkLst>
          <pc:docMk/>
          <pc:sldMk cId="4021652950" sldId="333"/>
        </pc:sldMkLst>
      </pc:sldChg>
      <pc:sldChg chg="addSp delSp modSp add mod">
        <pc:chgData name="Vijay Kandiah" userId="a05763b0-42c3-463e-b623-7d0afddc9b3e" providerId="ADAL" clId="{8F0E7DD3-10EA-43E5-B148-28C3C7F39BF6}" dt="2021-05-13T03:59:08.038" v="11669" actId="113"/>
        <pc:sldMkLst>
          <pc:docMk/>
          <pc:sldMk cId="1666611279" sldId="334"/>
        </pc:sldMkLst>
        <pc:spChg chg="mod">
          <ac:chgData name="Vijay Kandiah" userId="a05763b0-42c3-463e-b623-7d0afddc9b3e" providerId="ADAL" clId="{8F0E7DD3-10EA-43E5-B148-28C3C7F39BF6}" dt="2021-05-13T03:56:39.615" v="11614" actId="21"/>
          <ac:spMkLst>
            <pc:docMk/>
            <pc:sldMk cId="1666611279" sldId="334"/>
            <ac:spMk id="13" creationId="{9D6617F2-C4CB-4CFC-B276-81CA3E1F9324}"/>
          </ac:spMkLst>
        </pc:spChg>
        <pc:grpChg chg="del">
          <ac:chgData name="Vijay Kandiah" userId="a05763b0-42c3-463e-b623-7d0afddc9b3e" providerId="ADAL" clId="{8F0E7DD3-10EA-43E5-B148-28C3C7F39BF6}" dt="2021-05-13T03:56:14.230" v="11554" actId="478"/>
          <ac:grpSpMkLst>
            <pc:docMk/>
            <pc:sldMk cId="1666611279" sldId="334"/>
            <ac:grpSpMk id="4" creationId="{C6B2E44B-7964-474F-96A2-EFF9B4A66E82}"/>
          </ac:grpSpMkLst>
        </pc:grpChg>
        <pc:graphicFrameChg chg="add mod modGraphic">
          <ac:chgData name="Vijay Kandiah" userId="a05763b0-42c3-463e-b623-7d0afddc9b3e" providerId="ADAL" clId="{8F0E7DD3-10EA-43E5-B148-28C3C7F39BF6}" dt="2021-05-13T03:59:08.038" v="11669" actId="113"/>
          <ac:graphicFrameMkLst>
            <pc:docMk/>
            <pc:sldMk cId="1666611279" sldId="334"/>
            <ac:graphicFrameMk id="2" creationId="{15B62403-A5B7-4DF4-8DDF-F98A450D9830}"/>
          </ac:graphicFrameMkLst>
        </pc:graphicFrameChg>
        <pc:picChg chg="del">
          <ac:chgData name="Vijay Kandiah" userId="a05763b0-42c3-463e-b623-7d0afddc9b3e" providerId="ADAL" clId="{8F0E7DD3-10EA-43E5-B148-28C3C7F39BF6}" dt="2021-05-13T03:56:13.767" v="11553" actId="478"/>
          <ac:picMkLst>
            <pc:docMk/>
            <pc:sldMk cId="1666611279" sldId="334"/>
            <ac:picMk id="12" creationId="{EC6260BA-4C08-4B58-9F2A-9EC7E46C7C2F}"/>
          </ac:picMkLst>
        </pc:picChg>
      </pc:sldChg>
      <pc:sldChg chg="addSp delSp modSp add mod">
        <pc:chgData name="Vijay Kandiah" userId="a05763b0-42c3-463e-b623-7d0afddc9b3e" providerId="ADAL" clId="{8F0E7DD3-10EA-43E5-B148-28C3C7F39BF6}" dt="2021-05-13T04:18:04.335" v="12054" actId="20577"/>
        <pc:sldMkLst>
          <pc:docMk/>
          <pc:sldMk cId="1578823478" sldId="335"/>
        </pc:sldMkLst>
        <pc:spChg chg="mod">
          <ac:chgData name="Vijay Kandiah" userId="a05763b0-42c3-463e-b623-7d0afddc9b3e" providerId="ADAL" clId="{8F0E7DD3-10EA-43E5-B148-28C3C7F39BF6}" dt="2021-05-13T04:18:04.335" v="12054" actId="20577"/>
          <ac:spMkLst>
            <pc:docMk/>
            <pc:sldMk cId="1578823478" sldId="335"/>
            <ac:spMk id="13" creationId="{9D6617F2-C4CB-4CFC-B276-81CA3E1F9324}"/>
          </ac:spMkLst>
        </pc:spChg>
        <pc:graphicFrameChg chg="del">
          <ac:chgData name="Vijay Kandiah" userId="a05763b0-42c3-463e-b623-7d0afddc9b3e" providerId="ADAL" clId="{8F0E7DD3-10EA-43E5-B148-28C3C7F39BF6}" dt="2021-05-13T04:01:03.455" v="11671" actId="478"/>
          <ac:graphicFrameMkLst>
            <pc:docMk/>
            <pc:sldMk cId="1578823478" sldId="335"/>
            <ac:graphicFrameMk id="2" creationId="{15B62403-A5B7-4DF4-8DDF-F98A450D9830}"/>
          </ac:graphicFrameMkLst>
        </pc:graphicFrameChg>
        <pc:graphicFrameChg chg="add mod">
          <ac:chgData name="Vijay Kandiah" userId="a05763b0-42c3-463e-b623-7d0afddc9b3e" providerId="ADAL" clId="{8F0E7DD3-10EA-43E5-B148-28C3C7F39BF6}" dt="2021-05-13T04:02:23.229" v="11712"/>
          <ac:graphicFrameMkLst>
            <pc:docMk/>
            <pc:sldMk cId="1578823478" sldId="335"/>
            <ac:graphicFrameMk id="5" creationId="{4CC5BD14-301E-4FC1-9623-2133D45AADDF}"/>
          </ac:graphicFrameMkLst>
        </pc:graphicFrameChg>
      </pc:sldChg>
      <pc:sldChg chg="add del">
        <pc:chgData name="Vijay Kandiah" userId="a05763b0-42c3-463e-b623-7d0afddc9b3e" providerId="ADAL" clId="{8F0E7DD3-10EA-43E5-B148-28C3C7F39BF6}" dt="2021-05-13T04:05:33.907" v="11806" actId="47"/>
        <pc:sldMkLst>
          <pc:docMk/>
          <pc:sldMk cId="1947321607" sldId="336"/>
        </pc:sldMkLst>
      </pc:sldChg>
      <pc:sldChg chg="addSp delSp modSp add mod">
        <pc:chgData name="Vijay Kandiah" userId="a05763b0-42c3-463e-b623-7d0afddc9b3e" providerId="ADAL" clId="{8F0E7DD3-10EA-43E5-B148-28C3C7F39BF6}" dt="2021-05-13T04:04:02.637" v="11766" actId="1076"/>
        <pc:sldMkLst>
          <pc:docMk/>
          <pc:sldMk cId="2935107748" sldId="337"/>
        </pc:sldMkLst>
        <pc:spChg chg="mod">
          <ac:chgData name="Vijay Kandiah" userId="a05763b0-42c3-463e-b623-7d0afddc9b3e" providerId="ADAL" clId="{8F0E7DD3-10EA-43E5-B148-28C3C7F39BF6}" dt="2021-05-13T04:03:04.876" v="11749" actId="20577"/>
          <ac:spMkLst>
            <pc:docMk/>
            <pc:sldMk cId="2935107748" sldId="337"/>
            <ac:spMk id="13" creationId="{9D6617F2-C4CB-4CFC-B276-81CA3E1F9324}"/>
          </ac:spMkLst>
        </pc:spChg>
        <pc:graphicFrameChg chg="del">
          <ac:chgData name="Vijay Kandiah" userId="a05763b0-42c3-463e-b623-7d0afddc9b3e" providerId="ADAL" clId="{8F0E7DD3-10EA-43E5-B148-28C3C7F39BF6}" dt="2021-05-13T04:03:08.223" v="11750" actId="478"/>
          <ac:graphicFrameMkLst>
            <pc:docMk/>
            <pc:sldMk cId="2935107748" sldId="337"/>
            <ac:graphicFrameMk id="5" creationId="{4CC5BD14-301E-4FC1-9623-2133D45AADDF}"/>
          </ac:graphicFrameMkLst>
        </pc:graphicFrameChg>
        <pc:graphicFrameChg chg="add mod">
          <ac:chgData name="Vijay Kandiah" userId="a05763b0-42c3-463e-b623-7d0afddc9b3e" providerId="ADAL" clId="{8F0E7DD3-10EA-43E5-B148-28C3C7F39BF6}" dt="2021-05-13T04:04:02.637" v="11766" actId="1076"/>
          <ac:graphicFrameMkLst>
            <pc:docMk/>
            <pc:sldMk cId="2935107748" sldId="337"/>
            <ac:graphicFrameMk id="6" creationId="{DA09F684-DE40-4389-A12A-E5802DF691ED}"/>
          </ac:graphicFrameMkLst>
        </pc:graphicFrameChg>
      </pc:sldChg>
      <pc:sldChg chg="addSp delSp modSp add mod">
        <pc:chgData name="Vijay Kandiah" userId="a05763b0-42c3-463e-b623-7d0afddc9b3e" providerId="ADAL" clId="{8F0E7DD3-10EA-43E5-B148-28C3C7F39BF6}" dt="2021-05-13T04:12:13.450" v="12000" actId="1038"/>
        <pc:sldMkLst>
          <pc:docMk/>
          <pc:sldMk cId="2692810805" sldId="338"/>
        </pc:sldMkLst>
        <pc:spChg chg="mod">
          <ac:chgData name="Vijay Kandiah" userId="a05763b0-42c3-463e-b623-7d0afddc9b3e" providerId="ADAL" clId="{8F0E7DD3-10EA-43E5-B148-28C3C7F39BF6}" dt="2021-05-13T04:04:38.548" v="11805" actId="20577"/>
          <ac:spMkLst>
            <pc:docMk/>
            <pc:sldMk cId="2692810805" sldId="338"/>
            <ac:spMk id="13" creationId="{9D6617F2-C4CB-4CFC-B276-81CA3E1F9324}"/>
          </ac:spMkLst>
        </pc:spChg>
        <pc:graphicFrameChg chg="del">
          <ac:chgData name="Vijay Kandiah" userId="a05763b0-42c3-463e-b623-7d0afddc9b3e" providerId="ADAL" clId="{8F0E7DD3-10EA-43E5-B148-28C3C7F39BF6}" dt="2021-05-13T04:04:34.108" v="11804" actId="478"/>
          <ac:graphicFrameMkLst>
            <pc:docMk/>
            <pc:sldMk cId="2692810805" sldId="338"/>
            <ac:graphicFrameMk id="2" creationId="{15B62403-A5B7-4DF4-8DDF-F98A450D9830}"/>
          </ac:graphicFrameMkLst>
        </pc:graphicFrameChg>
        <pc:graphicFrameChg chg="add mod modGraphic">
          <ac:chgData name="Vijay Kandiah" userId="a05763b0-42c3-463e-b623-7d0afddc9b3e" providerId="ADAL" clId="{8F0E7DD3-10EA-43E5-B148-28C3C7F39BF6}" dt="2021-05-13T04:10:10.140" v="11944" actId="121"/>
          <ac:graphicFrameMkLst>
            <pc:docMk/>
            <pc:sldMk cId="2692810805" sldId="338"/>
            <ac:graphicFrameMk id="4" creationId="{66551DEB-28F7-411A-9710-2B0C86E09D5D}"/>
          </ac:graphicFrameMkLst>
        </pc:graphicFrameChg>
        <pc:graphicFrameChg chg="add del mod modGraphic">
          <ac:chgData name="Vijay Kandiah" userId="a05763b0-42c3-463e-b623-7d0afddc9b3e" providerId="ADAL" clId="{8F0E7DD3-10EA-43E5-B148-28C3C7F39BF6}" dt="2021-05-13T04:09:52.962" v="11934" actId="478"/>
          <ac:graphicFrameMkLst>
            <pc:docMk/>
            <pc:sldMk cId="2692810805" sldId="338"/>
            <ac:graphicFrameMk id="5" creationId="{F4921A64-5D33-4C93-B556-86CEFE40C770}"/>
          </ac:graphicFrameMkLst>
        </pc:graphicFrameChg>
        <pc:graphicFrameChg chg="add mod modGraphic">
          <ac:chgData name="Vijay Kandiah" userId="a05763b0-42c3-463e-b623-7d0afddc9b3e" providerId="ADAL" clId="{8F0E7DD3-10EA-43E5-B148-28C3C7F39BF6}" dt="2021-05-13T04:12:13.450" v="12000" actId="1038"/>
          <ac:graphicFrameMkLst>
            <pc:docMk/>
            <pc:sldMk cId="2692810805" sldId="338"/>
            <ac:graphicFrameMk id="6" creationId="{7DA166F0-96F3-414C-B566-F053F69DBBDF}"/>
          </ac:graphicFrameMkLst>
        </pc:graphicFrameChg>
      </pc:sldChg>
      <pc:sldChg chg="addSp delSp modSp add mod ord">
        <pc:chgData name="Vijay Kandiah" userId="a05763b0-42c3-463e-b623-7d0afddc9b3e" providerId="ADAL" clId="{8F0E7DD3-10EA-43E5-B148-28C3C7F39BF6}" dt="2021-05-13T04:19:33.051" v="12066"/>
        <pc:sldMkLst>
          <pc:docMk/>
          <pc:sldMk cId="1637498868" sldId="339"/>
        </pc:sldMkLst>
        <pc:spChg chg="mod">
          <ac:chgData name="Vijay Kandiah" userId="a05763b0-42c3-463e-b623-7d0afddc9b3e" providerId="ADAL" clId="{8F0E7DD3-10EA-43E5-B148-28C3C7F39BF6}" dt="2021-05-13T04:18:11.946" v="12056"/>
          <ac:spMkLst>
            <pc:docMk/>
            <pc:sldMk cId="1637498868" sldId="339"/>
            <ac:spMk id="13" creationId="{9D6617F2-C4CB-4CFC-B276-81CA3E1F9324}"/>
          </ac:spMkLst>
        </pc:spChg>
        <pc:graphicFrameChg chg="add mod">
          <ac:chgData name="Vijay Kandiah" userId="a05763b0-42c3-463e-b623-7d0afddc9b3e" providerId="ADAL" clId="{8F0E7DD3-10EA-43E5-B148-28C3C7F39BF6}" dt="2021-05-13T04:19:06.425" v="12064" actId="1076"/>
          <ac:graphicFrameMkLst>
            <pc:docMk/>
            <pc:sldMk cId="1637498868" sldId="339"/>
            <ac:graphicFrameMk id="2" creationId="{8033A66B-057D-4B7B-B179-FFD811C0C142}"/>
          </ac:graphicFrameMkLst>
        </pc:graphicFrameChg>
        <pc:graphicFrameChg chg="del">
          <ac:chgData name="Vijay Kandiah" userId="a05763b0-42c3-463e-b623-7d0afddc9b3e" providerId="ADAL" clId="{8F0E7DD3-10EA-43E5-B148-28C3C7F39BF6}" dt="2021-05-13T04:15:52.930" v="12002" actId="478"/>
          <ac:graphicFrameMkLst>
            <pc:docMk/>
            <pc:sldMk cId="1637498868" sldId="339"/>
            <ac:graphicFrameMk id="6" creationId="{DA09F684-DE40-4389-A12A-E5802DF691ED}"/>
          </ac:graphicFrameMkLst>
        </pc:graphicFrameChg>
      </pc:sldChg>
      <pc:sldChg chg="addSp delSp modSp add mod">
        <pc:chgData name="Vijay Kandiah" userId="a05763b0-42c3-463e-b623-7d0afddc9b3e" providerId="ADAL" clId="{8F0E7DD3-10EA-43E5-B148-28C3C7F39BF6}" dt="2021-05-13T04:31:11.242" v="12172" actId="20577"/>
        <pc:sldMkLst>
          <pc:docMk/>
          <pc:sldMk cId="1393686962" sldId="340"/>
        </pc:sldMkLst>
        <pc:spChg chg="mod">
          <ac:chgData name="Vijay Kandiah" userId="a05763b0-42c3-463e-b623-7d0afddc9b3e" providerId="ADAL" clId="{8F0E7DD3-10EA-43E5-B148-28C3C7F39BF6}" dt="2021-05-13T04:31:11.242" v="12172" actId="20577"/>
          <ac:spMkLst>
            <pc:docMk/>
            <pc:sldMk cId="1393686962" sldId="340"/>
            <ac:spMk id="13" creationId="{9D6617F2-C4CB-4CFC-B276-81CA3E1F9324}"/>
          </ac:spMkLst>
        </pc:spChg>
        <pc:graphicFrameChg chg="del">
          <ac:chgData name="Vijay Kandiah" userId="a05763b0-42c3-463e-b623-7d0afddc9b3e" providerId="ADAL" clId="{8F0E7DD3-10EA-43E5-B148-28C3C7F39BF6}" dt="2021-05-13T04:29:14.186" v="12088" actId="478"/>
          <ac:graphicFrameMkLst>
            <pc:docMk/>
            <pc:sldMk cId="1393686962" sldId="340"/>
            <ac:graphicFrameMk id="2" creationId="{8033A66B-057D-4B7B-B179-FFD811C0C142}"/>
          </ac:graphicFrameMkLst>
        </pc:graphicFrameChg>
        <pc:picChg chg="add mod">
          <ac:chgData name="Vijay Kandiah" userId="a05763b0-42c3-463e-b623-7d0afddc9b3e" providerId="ADAL" clId="{8F0E7DD3-10EA-43E5-B148-28C3C7F39BF6}" dt="2021-05-13T04:29:29.803" v="12093" actId="1076"/>
          <ac:picMkLst>
            <pc:docMk/>
            <pc:sldMk cId="1393686962" sldId="340"/>
            <ac:picMk id="5" creationId="{173E7325-7498-4B7C-AFB6-CB5079D48719}"/>
          </ac:picMkLst>
        </pc:picChg>
      </pc:sldChg>
      <pc:sldChg chg="addSp delSp modSp add mod">
        <pc:chgData name="Vijay Kandiah" userId="a05763b0-42c3-463e-b623-7d0afddc9b3e" providerId="ADAL" clId="{8F0E7DD3-10EA-43E5-B148-28C3C7F39BF6}" dt="2021-05-13T04:31:19.777" v="12179" actId="20577"/>
        <pc:sldMkLst>
          <pc:docMk/>
          <pc:sldMk cId="250068659" sldId="341"/>
        </pc:sldMkLst>
        <pc:spChg chg="mod">
          <ac:chgData name="Vijay Kandiah" userId="a05763b0-42c3-463e-b623-7d0afddc9b3e" providerId="ADAL" clId="{8F0E7DD3-10EA-43E5-B148-28C3C7F39BF6}" dt="2021-05-13T04:31:19.777" v="12179" actId="20577"/>
          <ac:spMkLst>
            <pc:docMk/>
            <pc:sldMk cId="250068659" sldId="341"/>
            <ac:spMk id="13" creationId="{9D6617F2-C4CB-4CFC-B276-81CA3E1F9324}"/>
          </ac:spMkLst>
        </pc:spChg>
        <pc:picChg chg="add mod">
          <ac:chgData name="Vijay Kandiah" userId="a05763b0-42c3-463e-b623-7d0afddc9b3e" providerId="ADAL" clId="{8F0E7DD3-10EA-43E5-B148-28C3C7F39BF6}" dt="2021-05-13T04:30:10.820" v="12113" actId="1076"/>
          <ac:picMkLst>
            <pc:docMk/>
            <pc:sldMk cId="250068659" sldId="341"/>
            <ac:picMk id="4" creationId="{26D4F7AC-09B1-4B4D-9DFE-DD0FE3E38826}"/>
          </ac:picMkLst>
        </pc:picChg>
        <pc:picChg chg="del">
          <ac:chgData name="Vijay Kandiah" userId="a05763b0-42c3-463e-b623-7d0afddc9b3e" providerId="ADAL" clId="{8F0E7DD3-10EA-43E5-B148-28C3C7F39BF6}" dt="2021-05-13T04:29:45.921" v="12105" actId="478"/>
          <ac:picMkLst>
            <pc:docMk/>
            <pc:sldMk cId="250068659" sldId="341"/>
            <ac:picMk id="5" creationId="{173E7325-7498-4B7C-AFB6-CB5079D48719}"/>
          </ac:picMkLst>
        </pc:picChg>
      </pc:sldChg>
      <pc:sldChg chg="modSp add del mod">
        <pc:chgData name="Vijay Kandiah" userId="a05763b0-42c3-463e-b623-7d0afddc9b3e" providerId="ADAL" clId="{8F0E7DD3-10EA-43E5-B148-28C3C7F39BF6}" dt="2021-05-15T01:29:49.699" v="14593" actId="47"/>
        <pc:sldMkLst>
          <pc:docMk/>
          <pc:sldMk cId="1399182675" sldId="342"/>
        </pc:sldMkLst>
        <pc:spChg chg="mod">
          <ac:chgData name="Vijay Kandiah" userId="a05763b0-42c3-463e-b623-7d0afddc9b3e" providerId="ADAL" clId="{8F0E7DD3-10EA-43E5-B148-28C3C7F39BF6}" dt="2021-05-15T01:29:38.390" v="14592" actId="20577"/>
          <ac:spMkLst>
            <pc:docMk/>
            <pc:sldMk cId="1399182675" sldId="342"/>
            <ac:spMk id="4" creationId="{D9532F0F-3E2C-4453-9EBA-4A127AABEFC9}"/>
          </ac:spMkLst>
        </pc:spChg>
        <pc:spChg chg="mod">
          <ac:chgData name="Vijay Kandiah" userId="a05763b0-42c3-463e-b623-7d0afddc9b3e" providerId="ADAL" clId="{8F0E7DD3-10EA-43E5-B148-28C3C7F39BF6}" dt="2021-05-15T01:28:22.430" v="14483" actId="20577"/>
          <ac:spMkLst>
            <pc:docMk/>
            <pc:sldMk cId="1399182675" sldId="342"/>
            <ac:spMk id="5" creationId="{2ABE5324-8771-464B-AC30-5D85ACF82A8E}"/>
          </ac:spMkLst>
        </pc:spChg>
      </pc:sldChg>
      <pc:sldChg chg="new del">
        <pc:chgData name="Vijay Kandiah" userId="a05763b0-42c3-463e-b623-7d0afddc9b3e" providerId="ADAL" clId="{8F0E7DD3-10EA-43E5-B148-28C3C7F39BF6}" dt="2021-05-14T03:13:41.903" v="12206" actId="680"/>
        <pc:sldMkLst>
          <pc:docMk/>
          <pc:sldMk cId="1425210951" sldId="342"/>
        </pc:sldMkLst>
      </pc:sldChg>
      <pc:sldChg chg="delSp modSp add mod modNotesTx">
        <pc:chgData name="Vijay Kandiah" userId="a05763b0-42c3-463e-b623-7d0afddc9b3e" providerId="ADAL" clId="{8F0E7DD3-10EA-43E5-B148-28C3C7F39BF6}" dt="2021-05-15T02:28:49.696" v="15563" actId="20577"/>
        <pc:sldMkLst>
          <pc:docMk/>
          <pc:sldMk cId="3486134104" sldId="342"/>
        </pc:sldMkLst>
        <pc:spChg chg="del">
          <ac:chgData name="Vijay Kandiah" userId="a05763b0-42c3-463e-b623-7d0afddc9b3e" providerId="ADAL" clId="{8F0E7DD3-10EA-43E5-B148-28C3C7F39BF6}" dt="2021-05-15T01:37:23.751" v="14645" actId="478"/>
          <ac:spMkLst>
            <pc:docMk/>
            <pc:sldMk cId="3486134104" sldId="342"/>
            <ac:spMk id="69" creationId="{CC3536DC-CFF7-402B-A022-083EDEF8D954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0" creationId="{B11D8B88-7CB7-40E8-A7C2-B84852643378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1" creationId="{8F7ACA9E-4183-42BA-A22E-8D373DB6B876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2" creationId="{B9C67B40-D724-44EA-A758-258CC8D9E62D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3" creationId="{80ED22D7-34EF-45B0-AD5D-9855EACEE901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4" creationId="{2A22554B-81DF-42CE-96AB-9137D6246DA5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5" creationId="{52EF91EB-AC4F-40D6-A951-DAFD3EF9CDF1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6" creationId="{0A85535A-6918-4238-9AD8-B970DDF93420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7" creationId="{6155F537-354F-4A8F-A469-7A290780E2EF}"/>
          </ac:spMkLst>
        </pc:spChg>
        <pc:spChg chg="del mod topLvl">
          <ac:chgData name="Vijay Kandiah" userId="a05763b0-42c3-463e-b623-7d0afddc9b3e" providerId="ADAL" clId="{8F0E7DD3-10EA-43E5-B148-28C3C7F39BF6}" dt="2021-05-15T01:38:39.566" v="14679" actId="478"/>
          <ac:spMkLst>
            <pc:docMk/>
            <pc:sldMk cId="3486134104" sldId="342"/>
            <ac:spMk id="78" creationId="{FB77EA51-CC2D-4926-93EE-621AD180ACC0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79" creationId="{D29DCDBA-3511-4923-B6C1-3FAF4276EE48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0" creationId="{57F1799A-D403-4FC5-AD31-382380AD53C9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1" creationId="{A5D396CF-F0CF-4F99-8481-934EC438EAD4}"/>
          </ac:spMkLst>
        </pc:spChg>
        <pc:spChg chg="mod topLvl">
          <ac:chgData name="Vijay Kandiah" userId="a05763b0-42c3-463e-b623-7d0afddc9b3e" providerId="ADAL" clId="{8F0E7DD3-10EA-43E5-B148-28C3C7F39BF6}" dt="2021-05-15T01:39:03.570" v="14683" actId="1582"/>
          <ac:spMkLst>
            <pc:docMk/>
            <pc:sldMk cId="3486134104" sldId="342"/>
            <ac:spMk id="82" creationId="{32F14D1C-DA00-4CD8-911D-5ECA6CFE26D3}"/>
          </ac:spMkLst>
        </pc:spChg>
        <pc:spChg chg="mod topLvl">
          <ac:chgData name="Vijay Kandiah" userId="a05763b0-42c3-463e-b623-7d0afddc9b3e" providerId="ADAL" clId="{8F0E7DD3-10EA-43E5-B148-28C3C7F39BF6}" dt="2021-05-15T01:39:12.622" v="14687" actId="1582"/>
          <ac:spMkLst>
            <pc:docMk/>
            <pc:sldMk cId="3486134104" sldId="342"/>
            <ac:spMk id="83" creationId="{DBA59DF8-C5DA-4564-AED1-7C5DF7092893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4" creationId="{CC70FD12-90BB-4B0B-961E-BA326890389A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5" creationId="{53FF4525-1A92-4D81-BC19-8C7FE02531DF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6" creationId="{DC9061D2-488F-48E4-B09D-5D2FA5B0743D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7" creationId="{C31097E0-F8E6-4628-BF34-9F492FC721D4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8" creationId="{E54BEF68-93F6-49B1-8139-3FD8F1FC792C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89" creationId="{F85CED60-CD7B-46CC-9EF1-237421E48AA9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110" creationId="{01C79E08-7985-4E02-BFF2-136B6B3BE799}"/>
          </ac:spMkLst>
        </pc:spChg>
        <pc:spChg chg="del mod topLvl">
          <ac:chgData name="Vijay Kandiah" userId="a05763b0-42c3-463e-b623-7d0afddc9b3e" providerId="ADAL" clId="{8F0E7DD3-10EA-43E5-B148-28C3C7F39BF6}" dt="2021-05-15T01:37:57.405" v="14662" actId="478"/>
          <ac:spMkLst>
            <pc:docMk/>
            <pc:sldMk cId="3486134104" sldId="342"/>
            <ac:spMk id="118" creationId="{40376966-8204-448E-8638-EFD083EEF1BB}"/>
          </ac:spMkLst>
        </pc:spChg>
        <pc:spChg chg="del mod topLvl">
          <ac:chgData name="Vijay Kandiah" userId="a05763b0-42c3-463e-b623-7d0afddc9b3e" providerId="ADAL" clId="{8F0E7DD3-10EA-43E5-B148-28C3C7F39BF6}" dt="2021-05-15T01:38:04.638" v="14668" actId="478"/>
          <ac:spMkLst>
            <pc:docMk/>
            <pc:sldMk cId="3486134104" sldId="342"/>
            <ac:spMk id="125" creationId="{D73D66C4-A0CF-48F1-BE22-68372F05A441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130" creationId="{F7C8A008-8F57-44CB-A7AC-5F8AC16D03C2}"/>
          </ac:spMkLst>
        </pc:spChg>
        <pc:spChg chg="del mod topLvl">
          <ac:chgData name="Vijay Kandiah" userId="a05763b0-42c3-463e-b623-7d0afddc9b3e" providerId="ADAL" clId="{8F0E7DD3-10EA-43E5-B148-28C3C7F39BF6}" dt="2021-05-15T01:37:52.110" v="14659" actId="478"/>
          <ac:spMkLst>
            <pc:docMk/>
            <pc:sldMk cId="3486134104" sldId="342"/>
            <ac:spMk id="137" creationId="{BE783352-981B-4308-8929-39094D1E2FB6}"/>
          </ac:spMkLst>
        </pc:spChg>
        <pc:spChg chg="mod">
          <ac:chgData name="Vijay Kandiah" userId="a05763b0-42c3-463e-b623-7d0afddc9b3e" providerId="ADAL" clId="{8F0E7DD3-10EA-43E5-B148-28C3C7F39BF6}" dt="2021-05-15T02:28:49.696" v="15563" actId="20577"/>
          <ac:spMkLst>
            <pc:docMk/>
            <pc:sldMk cId="3486134104" sldId="342"/>
            <ac:spMk id="138" creationId="{072E05CD-DBCB-427D-BC67-C4FA7B5D00F1}"/>
          </ac:spMkLst>
        </pc:spChg>
        <pc:spChg chg="del">
          <ac:chgData name="Vijay Kandiah" userId="a05763b0-42c3-463e-b623-7d0afddc9b3e" providerId="ADAL" clId="{8F0E7DD3-10EA-43E5-B148-28C3C7F39BF6}" dt="2021-05-15T01:37:27.109" v="14647" actId="478"/>
          <ac:spMkLst>
            <pc:docMk/>
            <pc:sldMk cId="3486134104" sldId="342"/>
            <ac:spMk id="203" creationId="{D4C9344C-3FAC-4C2E-8155-B9630BD54FF1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04" creationId="{86860D27-AEB1-401B-999F-16A47A10518D}"/>
          </ac:spMkLst>
        </pc:spChg>
        <pc:spChg chg="mod topLvl">
          <ac:chgData name="Vijay Kandiah" userId="a05763b0-42c3-463e-b623-7d0afddc9b3e" providerId="ADAL" clId="{8F0E7DD3-10EA-43E5-B148-28C3C7F39BF6}" dt="2021-05-15T01:39:07.983" v="14685" actId="1582"/>
          <ac:spMkLst>
            <pc:docMk/>
            <pc:sldMk cId="3486134104" sldId="342"/>
            <ac:spMk id="209" creationId="{D0BB2DCD-1DF9-4B07-AAED-0A63680B7552}"/>
          </ac:spMkLst>
        </pc:spChg>
        <pc:spChg chg="mod topLvl">
          <ac:chgData name="Vijay Kandiah" userId="a05763b0-42c3-463e-b623-7d0afddc9b3e" providerId="ADAL" clId="{8F0E7DD3-10EA-43E5-B148-28C3C7F39BF6}" dt="2021-05-15T01:38:58.834" v="14681" actId="208"/>
          <ac:spMkLst>
            <pc:docMk/>
            <pc:sldMk cId="3486134104" sldId="342"/>
            <ac:spMk id="210" creationId="{7A93F6F1-9E09-42E1-8537-6A57E55E7CA2}"/>
          </ac:spMkLst>
        </pc:spChg>
        <pc:spChg chg="mod topLvl">
          <ac:chgData name="Vijay Kandiah" userId="a05763b0-42c3-463e-b623-7d0afddc9b3e" providerId="ADAL" clId="{8F0E7DD3-10EA-43E5-B148-28C3C7F39BF6}" dt="2021-05-15T01:38:20.796" v="14674" actId="207"/>
          <ac:spMkLst>
            <pc:docMk/>
            <pc:sldMk cId="3486134104" sldId="342"/>
            <ac:spMk id="211" creationId="{446501EF-DB40-484C-B23F-87A59F67727D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13" creationId="{E3A4E731-09A1-46C5-97AC-9A94AAC3FF0F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14" creationId="{DE01CED5-33B9-406A-839C-BC472188383D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15" creationId="{74A16539-F910-4457-A70A-6A08AE5CE8E8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16" creationId="{2ABE0BEE-ADE3-44B9-AB20-B5885A0608D9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17" creationId="{FD6BF958-BB52-40F4-8223-FD1A4B08C2FA}"/>
          </ac:spMkLst>
        </pc:spChg>
        <pc:spChg chg="del">
          <ac:chgData name="Vijay Kandiah" userId="a05763b0-42c3-463e-b623-7d0afddc9b3e" providerId="ADAL" clId="{8F0E7DD3-10EA-43E5-B148-28C3C7F39BF6}" dt="2021-05-15T01:37:16.678" v="14641" actId="478"/>
          <ac:spMkLst>
            <pc:docMk/>
            <pc:sldMk cId="3486134104" sldId="342"/>
            <ac:spMk id="218" creationId="{F5B5EDCD-6664-4282-9312-D6A0EA34B7D6}"/>
          </ac:spMkLst>
        </pc:spChg>
        <pc:spChg chg="mod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20" creationId="{CA1B3C4D-1EAA-4937-B666-F67495901B85}"/>
          </ac:spMkLst>
        </pc:spChg>
        <pc:spChg chg="mod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21" creationId="{0755BCFF-DEBC-4D75-857E-B783AA71BCFD}"/>
          </ac:spMkLst>
        </pc:spChg>
        <pc:spChg chg="mod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24" creationId="{34837D86-A0B9-42F7-9E9F-B7CD5271455E}"/>
          </ac:spMkLst>
        </pc:spChg>
        <pc:spChg chg="mod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25" creationId="{E4CC1CC8-4986-4F52-BC5F-BDFAA72A180F}"/>
          </ac:spMkLst>
        </pc:spChg>
        <pc:spChg chg="del">
          <ac:chgData name="Vijay Kandiah" userId="a05763b0-42c3-463e-b623-7d0afddc9b3e" providerId="ADAL" clId="{8F0E7DD3-10EA-43E5-B148-28C3C7F39BF6}" dt="2021-05-15T01:37:30.958" v="14649" actId="478"/>
          <ac:spMkLst>
            <pc:docMk/>
            <pc:sldMk cId="3486134104" sldId="342"/>
            <ac:spMk id="228" creationId="{54C6002B-4CAA-438B-853C-B8A49C1F6135}"/>
          </ac:spMkLst>
        </pc:spChg>
        <pc:spChg chg="del">
          <ac:chgData name="Vijay Kandiah" userId="a05763b0-42c3-463e-b623-7d0afddc9b3e" providerId="ADAL" clId="{8F0E7DD3-10EA-43E5-B148-28C3C7F39BF6}" dt="2021-05-15T01:37:36.798" v="14651" actId="478"/>
          <ac:spMkLst>
            <pc:docMk/>
            <pc:sldMk cId="3486134104" sldId="342"/>
            <ac:spMk id="229" creationId="{DAD4300D-0C02-4300-AE63-64393F49B0A8}"/>
          </ac:spMkLst>
        </pc:spChg>
        <pc:spChg chg="mod topLvl">
          <ac:chgData name="Vijay Kandiah" userId="a05763b0-42c3-463e-b623-7d0afddc9b3e" providerId="ADAL" clId="{8F0E7DD3-10EA-43E5-B148-28C3C7F39BF6}" dt="2021-05-15T01:37:43.334" v="14652" actId="165"/>
          <ac:spMkLst>
            <pc:docMk/>
            <pc:sldMk cId="3486134104" sldId="342"/>
            <ac:spMk id="231" creationId="{28BBD145-3B17-4146-8B4A-648C621EC484}"/>
          </ac:spMkLst>
        </pc:spChg>
        <pc:spChg chg="del">
          <ac:chgData name="Vijay Kandiah" userId="a05763b0-42c3-463e-b623-7d0afddc9b3e" providerId="ADAL" clId="{8F0E7DD3-10EA-43E5-B148-28C3C7F39BF6}" dt="2021-05-15T01:37:20.527" v="14643" actId="478"/>
          <ac:spMkLst>
            <pc:docMk/>
            <pc:sldMk cId="3486134104" sldId="342"/>
            <ac:spMk id="232" creationId="{0D5C2EAB-D725-4A65-A7F4-E2508544894A}"/>
          </ac:spMkLst>
        </pc:spChg>
        <pc:spChg chg="del mod topLvl">
          <ac:chgData name="Vijay Kandiah" userId="a05763b0-42c3-463e-b623-7d0afddc9b3e" providerId="ADAL" clId="{8F0E7DD3-10EA-43E5-B148-28C3C7F39BF6}" dt="2021-05-15T01:37:48.542" v="14655" actId="478"/>
          <ac:spMkLst>
            <pc:docMk/>
            <pc:sldMk cId="3486134104" sldId="342"/>
            <ac:spMk id="233" creationId="{00D9CFFA-E02F-434F-8538-23A3B905CC21}"/>
          </ac:spMkLst>
        </pc:spChg>
        <pc:spChg chg="del mod topLvl">
          <ac:chgData name="Vijay Kandiah" userId="a05763b0-42c3-463e-b623-7d0afddc9b3e" providerId="ADAL" clId="{8F0E7DD3-10EA-43E5-B148-28C3C7F39BF6}" dt="2021-05-15T01:37:49.534" v="14656" actId="478"/>
          <ac:spMkLst>
            <pc:docMk/>
            <pc:sldMk cId="3486134104" sldId="342"/>
            <ac:spMk id="234" creationId="{A8B241F8-06D3-43EE-A8F0-2AA9FB888922}"/>
          </ac:spMkLst>
        </pc:spChg>
        <pc:spChg chg="del mod topLvl">
          <ac:chgData name="Vijay Kandiah" userId="a05763b0-42c3-463e-b623-7d0afddc9b3e" providerId="ADAL" clId="{8F0E7DD3-10EA-43E5-B148-28C3C7F39BF6}" dt="2021-05-15T01:37:50.238" v="14657" actId="478"/>
          <ac:spMkLst>
            <pc:docMk/>
            <pc:sldMk cId="3486134104" sldId="342"/>
            <ac:spMk id="235" creationId="{5A64C44B-93AD-4979-802D-5AAA2AB7C7BF}"/>
          </ac:spMkLst>
        </pc:spChg>
        <pc:spChg chg="del mod topLvl">
          <ac:chgData name="Vijay Kandiah" userId="a05763b0-42c3-463e-b623-7d0afddc9b3e" providerId="ADAL" clId="{8F0E7DD3-10EA-43E5-B148-28C3C7F39BF6}" dt="2021-05-15T01:37:46.670" v="14653" actId="478"/>
          <ac:spMkLst>
            <pc:docMk/>
            <pc:sldMk cId="3486134104" sldId="342"/>
            <ac:spMk id="236" creationId="{DC42005C-193A-4B08-9E42-3F4CA8A03340}"/>
          </ac:spMkLst>
        </pc:spChg>
        <pc:spChg chg="del mod topLvl">
          <ac:chgData name="Vijay Kandiah" userId="a05763b0-42c3-463e-b623-7d0afddc9b3e" providerId="ADAL" clId="{8F0E7DD3-10EA-43E5-B148-28C3C7F39BF6}" dt="2021-05-15T01:37:47.478" v="14654" actId="478"/>
          <ac:spMkLst>
            <pc:docMk/>
            <pc:sldMk cId="3486134104" sldId="342"/>
            <ac:spMk id="237" creationId="{A0EB9612-CDAE-4A87-958F-00CD4190257B}"/>
          </ac:spMkLst>
        </pc:spChg>
        <pc:grpChg chg="del">
          <ac:chgData name="Vijay Kandiah" userId="a05763b0-42c3-463e-b623-7d0afddc9b3e" providerId="ADAL" clId="{8F0E7DD3-10EA-43E5-B148-28C3C7F39BF6}" dt="2021-05-15T01:37:43.334" v="14652" actId="165"/>
          <ac:grpSpMkLst>
            <pc:docMk/>
            <pc:sldMk cId="3486134104" sldId="342"/>
            <ac:grpSpMk id="3" creationId="{1134BC7C-B5F5-49B9-A39A-8B47C8D9973F}"/>
          </ac:grpSpMkLst>
        </pc:grpChg>
        <pc:grpChg chg="mod topLvl">
          <ac:chgData name="Vijay Kandiah" userId="a05763b0-42c3-463e-b623-7d0afddc9b3e" providerId="ADAL" clId="{8F0E7DD3-10EA-43E5-B148-28C3C7F39BF6}" dt="2021-05-15T01:37:43.334" v="14652" actId="165"/>
          <ac:grpSpMkLst>
            <pc:docMk/>
            <pc:sldMk cId="3486134104" sldId="342"/>
            <ac:grpSpMk id="100" creationId="{8B9D2E6E-A60A-4331-9249-2E95EC0E5018}"/>
          </ac:grpSpMkLst>
        </pc:grpChg>
        <pc:grpChg chg="del mod topLvl">
          <ac:chgData name="Vijay Kandiah" userId="a05763b0-42c3-463e-b623-7d0afddc9b3e" providerId="ADAL" clId="{8F0E7DD3-10EA-43E5-B148-28C3C7F39BF6}" dt="2021-05-15T01:37:51.038" v="14658" actId="478"/>
          <ac:grpSpMkLst>
            <pc:docMk/>
            <pc:sldMk cId="3486134104" sldId="342"/>
            <ac:grpSpMk id="219" creationId="{88650BF7-42E4-4ADC-A6BE-9FBE635F3341}"/>
          </ac:grpSpMkLst>
        </pc:grpChg>
        <pc:grpChg chg="del mod topLvl">
          <ac:chgData name="Vijay Kandiah" userId="a05763b0-42c3-463e-b623-7d0afddc9b3e" providerId="ADAL" clId="{8F0E7DD3-10EA-43E5-B148-28C3C7F39BF6}" dt="2021-05-15T01:38:05.446" v="14669" actId="478"/>
          <ac:grpSpMkLst>
            <pc:docMk/>
            <pc:sldMk cId="3486134104" sldId="342"/>
            <ac:grpSpMk id="223" creationId="{9A4FA01A-38A0-4CB2-BA43-D6D34EFF2D11}"/>
          </ac:grpSpMkLst>
        </pc:grpChg>
        <pc:grpChg chg="del">
          <ac:chgData name="Vijay Kandiah" userId="a05763b0-42c3-463e-b623-7d0afddc9b3e" providerId="ADAL" clId="{8F0E7DD3-10EA-43E5-B148-28C3C7F39BF6}" dt="2021-05-15T01:37:32.735" v="14650" actId="478"/>
          <ac:grpSpMkLst>
            <pc:docMk/>
            <pc:sldMk cId="3486134104" sldId="342"/>
            <ac:grpSpMk id="227" creationId="{7F8FAC1F-0DD5-4BA5-9E0C-67051EA9649B}"/>
          </ac:grpSpMkLst>
        </pc:grp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68" creationId="{090CA1C7-9C85-44B0-9A9B-61B29B7EEB64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0" creationId="{C4841761-4470-46D4-90A3-F7B5BBB81937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1" creationId="{3C3DA141-5D76-49FB-BD33-F0CF4DE19FE5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2" creationId="{AD0730BA-D6D8-418F-B280-CA086623195B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3" creationId="{630786F4-0D64-4B10-9713-17119365B5A0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4" creationId="{0627E4D3-C9A7-4099-914A-BAB2D1670803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5" creationId="{F5F20F4C-CBFE-4E8E-BCB9-6C10E5B0DD68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6" creationId="{E32A4C88-39C0-44C7-9AD4-8D02B8211F9A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7" creationId="{1C40C89C-7C71-4712-9097-6DAA8DC86187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8" creationId="{7B5D80B6-3679-4212-9F89-1016F6BFEEC8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99" creationId="{9CE88F9A-4105-4B00-9CA1-6120FDBF175A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1" creationId="{261DDA89-CBD2-43C9-B946-D1E916259BED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2" creationId="{BA772D69-704A-44A8-99BD-1B49846D423E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3" creationId="{19509602-66DD-43DB-B2F4-5716E193B5AC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4" creationId="{C9D769A1-7E61-4898-97E8-D88154582F61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5" creationId="{528A0FDB-4127-49C3-83EF-CA960C58C5A3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6" creationId="{B5C31394-BA60-4890-A4D2-B31E1B700AE5}"/>
          </ac:cxnSpMkLst>
        </pc:cxnChg>
        <pc:cxnChg chg="del">
          <ac:chgData name="Vijay Kandiah" userId="a05763b0-42c3-463e-b623-7d0afddc9b3e" providerId="ADAL" clId="{8F0E7DD3-10EA-43E5-B148-28C3C7F39BF6}" dt="2021-05-15T01:37:00.198" v="14638" actId="478"/>
          <ac:cxnSpMkLst>
            <pc:docMk/>
            <pc:sldMk cId="3486134104" sldId="342"/>
            <ac:cxnSpMk id="107" creationId="{80AB67B2-F8A3-48BA-B0DF-EF123211C8AD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8" creationId="{8D1B0451-DF3D-4302-ADD7-820CE0F63AF6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09" creationId="{09DBDC3E-4540-43AB-BBC7-D932D9E7598D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11" creationId="{F8AF6046-7EA1-42EB-8372-84FE3A5CE865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12" creationId="{28B6FBFC-961D-4210-9264-5894826B3045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13" creationId="{E56A1480-3F0F-4D9B-A348-C23B12360881}"/>
          </ac:cxnSpMkLst>
        </pc:cxnChg>
        <pc:cxnChg chg="del">
          <ac:chgData name="Vijay Kandiah" userId="a05763b0-42c3-463e-b623-7d0afddc9b3e" providerId="ADAL" clId="{8F0E7DD3-10EA-43E5-B148-28C3C7F39BF6}" dt="2021-05-15T01:37:28.926" v="14648" actId="478"/>
          <ac:cxnSpMkLst>
            <pc:docMk/>
            <pc:sldMk cId="3486134104" sldId="342"/>
            <ac:cxnSpMk id="114" creationId="{9D9F0475-113B-4D4A-BB26-F550C8D9C244}"/>
          </ac:cxnSpMkLst>
        </pc:cxnChg>
        <pc:cxnChg chg="del mod topLvl">
          <ac:chgData name="Vijay Kandiah" userId="a05763b0-42c3-463e-b623-7d0afddc9b3e" providerId="ADAL" clId="{8F0E7DD3-10EA-43E5-B148-28C3C7F39BF6}" dt="2021-05-15T01:37:59.382" v="14664" actId="478"/>
          <ac:cxnSpMkLst>
            <pc:docMk/>
            <pc:sldMk cId="3486134104" sldId="342"/>
            <ac:cxnSpMk id="115" creationId="{F664D5C6-1562-4E8C-849E-E0F0A492A3B9}"/>
          </ac:cxnSpMkLst>
        </pc:cxnChg>
        <pc:cxnChg chg="del mod topLvl">
          <ac:chgData name="Vijay Kandiah" userId="a05763b0-42c3-463e-b623-7d0afddc9b3e" providerId="ADAL" clId="{8F0E7DD3-10EA-43E5-B148-28C3C7F39BF6}" dt="2021-05-15T01:38:00.366" v="14665" actId="478"/>
          <ac:cxnSpMkLst>
            <pc:docMk/>
            <pc:sldMk cId="3486134104" sldId="342"/>
            <ac:cxnSpMk id="116" creationId="{3F48A6BB-4586-4489-BC99-83216B8516FF}"/>
          </ac:cxnSpMkLst>
        </pc:cxnChg>
        <pc:cxnChg chg="del mod topLvl">
          <ac:chgData name="Vijay Kandiah" userId="a05763b0-42c3-463e-b623-7d0afddc9b3e" providerId="ADAL" clId="{8F0E7DD3-10EA-43E5-B148-28C3C7F39BF6}" dt="2021-05-15T01:37:58.150" v="14663" actId="478"/>
          <ac:cxnSpMkLst>
            <pc:docMk/>
            <pc:sldMk cId="3486134104" sldId="342"/>
            <ac:cxnSpMk id="117" creationId="{215F5266-8F60-4975-A21C-F7F1CEA71FD9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19" creationId="{C9C91AEC-BB16-48A0-993E-01A19F331F26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20" creationId="{69164F31-43DB-4B0C-9BA1-4436A3AF60A9}"/>
          </ac:cxnSpMkLst>
        </pc:cxnChg>
        <pc:cxnChg chg="del mod topLvl">
          <ac:chgData name="Vijay Kandiah" userId="a05763b0-42c3-463e-b623-7d0afddc9b3e" providerId="ADAL" clId="{8F0E7DD3-10EA-43E5-B148-28C3C7F39BF6}" dt="2021-05-15T01:38:07.077" v="14671" actId="478"/>
          <ac:cxnSpMkLst>
            <pc:docMk/>
            <pc:sldMk cId="3486134104" sldId="342"/>
            <ac:cxnSpMk id="121" creationId="{2B2791EA-580F-420C-93F5-AECF78EB7653}"/>
          </ac:cxnSpMkLst>
        </pc:cxnChg>
        <pc:cxnChg chg="del mod topLvl">
          <ac:chgData name="Vijay Kandiah" userId="a05763b0-42c3-463e-b623-7d0afddc9b3e" providerId="ADAL" clId="{8F0E7DD3-10EA-43E5-B148-28C3C7F39BF6}" dt="2021-05-15T01:38:08.925" v="14673" actId="478"/>
          <ac:cxnSpMkLst>
            <pc:docMk/>
            <pc:sldMk cId="3486134104" sldId="342"/>
            <ac:cxnSpMk id="122" creationId="{047A8747-502A-4F98-B8B1-1D2ADA0A51AD}"/>
          </ac:cxnSpMkLst>
        </pc:cxnChg>
        <pc:cxnChg chg="del mod topLvl">
          <ac:chgData name="Vijay Kandiah" userId="a05763b0-42c3-463e-b623-7d0afddc9b3e" providerId="ADAL" clId="{8F0E7DD3-10EA-43E5-B148-28C3C7F39BF6}" dt="2021-05-15T01:38:08.205" v="14672" actId="478"/>
          <ac:cxnSpMkLst>
            <pc:docMk/>
            <pc:sldMk cId="3486134104" sldId="342"/>
            <ac:cxnSpMk id="123" creationId="{9585AB80-481D-4AD8-864F-42355AD7313B}"/>
          </ac:cxnSpMkLst>
        </pc:cxnChg>
        <pc:cxnChg chg="del mod topLvl">
          <ac:chgData name="Vijay Kandiah" userId="a05763b0-42c3-463e-b623-7d0afddc9b3e" providerId="ADAL" clId="{8F0E7DD3-10EA-43E5-B148-28C3C7F39BF6}" dt="2021-05-15T01:38:06.126" v="14670" actId="478"/>
          <ac:cxnSpMkLst>
            <pc:docMk/>
            <pc:sldMk cId="3486134104" sldId="342"/>
            <ac:cxnSpMk id="124" creationId="{5C61C92D-186F-4703-BABD-2BF04B5755A1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26" creationId="{D0120E8A-8EDD-42A9-8B40-96543929FCD4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27" creationId="{2DB104EB-F932-452E-BC49-6B9DAE3FAF4B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28" creationId="{D977B1DC-885F-48C4-872A-7CBAE78DD443}"/>
          </ac:cxnSpMkLst>
        </pc:cxnChg>
        <pc:cxnChg chg="mod topLvl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129" creationId="{4410EEFC-F6E7-4DE5-88FE-609BB87F76BA}"/>
          </ac:cxnSpMkLst>
        </pc:cxnChg>
        <pc:cxnChg chg="del mod topLvl">
          <ac:chgData name="Vijay Kandiah" userId="a05763b0-42c3-463e-b623-7d0afddc9b3e" providerId="ADAL" clId="{8F0E7DD3-10EA-43E5-B148-28C3C7F39BF6}" dt="2021-05-15T01:37:52.837" v="14660" actId="478"/>
          <ac:cxnSpMkLst>
            <pc:docMk/>
            <pc:sldMk cId="3486134104" sldId="342"/>
            <ac:cxnSpMk id="131" creationId="{3F19C23B-FB36-403D-A7FA-FC2750953BBC}"/>
          </ac:cxnSpMkLst>
        </pc:cxnChg>
        <pc:cxnChg chg="del mod topLvl">
          <ac:chgData name="Vijay Kandiah" userId="a05763b0-42c3-463e-b623-7d0afddc9b3e" providerId="ADAL" clId="{8F0E7DD3-10EA-43E5-B148-28C3C7F39BF6}" dt="2021-05-15T01:38:03.246" v="14667" actId="478"/>
          <ac:cxnSpMkLst>
            <pc:docMk/>
            <pc:sldMk cId="3486134104" sldId="342"/>
            <ac:cxnSpMk id="132" creationId="{2D80457B-B85C-4C80-8198-14D2562A4444}"/>
          </ac:cxnSpMkLst>
        </pc:cxnChg>
        <pc:cxnChg chg="del mod topLvl">
          <ac:chgData name="Vijay Kandiah" userId="a05763b0-42c3-463e-b623-7d0afddc9b3e" providerId="ADAL" clId="{8F0E7DD3-10EA-43E5-B148-28C3C7F39BF6}" dt="2021-05-15T01:38:02.118" v="14666" actId="478"/>
          <ac:cxnSpMkLst>
            <pc:docMk/>
            <pc:sldMk cId="3486134104" sldId="342"/>
            <ac:cxnSpMk id="133" creationId="{D4159670-7BF1-47E6-A0DD-678C3E8EAC31}"/>
          </ac:cxnSpMkLst>
        </pc:cxnChg>
        <pc:cxnChg chg="del mod topLvl">
          <ac:chgData name="Vijay Kandiah" userId="a05763b0-42c3-463e-b623-7d0afddc9b3e" providerId="ADAL" clId="{8F0E7DD3-10EA-43E5-B148-28C3C7F39BF6}" dt="2021-05-15T01:37:53.781" v="14661" actId="478"/>
          <ac:cxnSpMkLst>
            <pc:docMk/>
            <pc:sldMk cId="3486134104" sldId="342"/>
            <ac:cxnSpMk id="134" creationId="{F3AC1E2D-BBFE-4F29-B87B-856947BFA523}"/>
          </ac:cxnSpMkLst>
        </pc:cxnChg>
        <pc:cxnChg chg="del">
          <ac:chgData name="Vijay Kandiah" userId="a05763b0-42c3-463e-b623-7d0afddc9b3e" providerId="ADAL" clId="{8F0E7DD3-10EA-43E5-B148-28C3C7F39BF6}" dt="2021-05-15T01:37:18.390" v="14642" actId="478"/>
          <ac:cxnSpMkLst>
            <pc:docMk/>
            <pc:sldMk cId="3486134104" sldId="342"/>
            <ac:cxnSpMk id="135" creationId="{C8756245-29DD-491E-B049-F8D23582C1D7}"/>
          </ac:cxnSpMkLst>
        </pc:cxnChg>
        <pc:cxnChg chg="del">
          <ac:chgData name="Vijay Kandiah" userId="a05763b0-42c3-463e-b623-7d0afddc9b3e" providerId="ADAL" clId="{8F0E7DD3-10EA-43E5-B148-28C3C7F39BF6}" dt="2021-05-15T01:37:25.094" v="14646" actId="478"/>
          <ac:cxnSpMkLst>
            <pc:docMk/>
            <pc:sldMk cId="3486134104" sldId="342"/>
            <ac:cxnSpMk id="136" creationId="{2B939C56-E390-47AD-A50F-7F46E7DCE4E6}"/>
          </ac:cxnSpMkLst>
        </pc:cxnChg>
        <pc:cxnChg chg="del">
          <ac:chgData name="Vijay Kandiah" userId="a05763b0-42c3-463e-b623-7d0afddc9b3e" providerId="ADAL" clId="{8F0E7DD3-10EA-43E5-B148-28C3C7F39BF6}" dt="2021-05-15T01:37:22.134" v="14644" actId="478"/>
          <ac:cxnSpMkLst>
            <pc:docMk/>
            <pc:sldMk cId="3486134104" sldId="342"/>
            <ac:cxnSpMk id="200" creationId="{014F599C-F394-47F7-9EBD-7328BD2C4EB0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222" creationId="{02018760-C8A8-414D-BA4D-B701A463D4A7}"/>
          </ac:cxnSpMkLst>
        </pc:cxnChg>
        <pc:cxnChg chg="mod">
          <ac:chgData name="Vijay Kandiah" userId="a05763b0-42c3-463e-b623-7d0afddc9b3e" providerId="ADAL" clId="{8F0E7DD3-10EA-43E5-B148-28C3C7F39BF6}" dt="2021-05-15T01:37:43.334" v="14652" actId="165"/>
          <ac:cxnSpMkLst>
            <pc:docMk/>
            <pc:sldMk cId="3486134104" sldId="342"/>
            <ac:cxnSpMk id="226" creationId="{751234DF-73D7-40F2-A424-D83CD124E2BE}"/>
          </ac:cxnSpMkLst>
        </pc:cxnChg>
        <pc:cxnChg chg="del">
          <ac:chgData name="Vijay Kandiah" userId="a05763b0-42c3-463e-b623-7d0afddc9b3e" providerId="ADAL" clId="{8F0E7DD3-10EA-43E5-B148-28C3C7F39BF6}" dt="2021-05-15T01:37:32.735" v="14650" actId="478"/>
          <ac:cxnSpMkLst>
            <pc:docMk/>
            <pc:sldMk cId="3486134104" sldId="342"/>
            <ac:cxnSpMk id="230" creationId="{A9FDC130-2735-44E4-A00C-8863A097D7F7}"/>
          </ac:cxnSpMkLst>
        </pc:cxnChg>
      </pc:sldChg>
      <pc:sldChg chg="add ord">
        <pc:chgData name="Vijay Kandiah" userId="a05763b0-42c3-463e-b623-7d0afddc9b3e" providerId="ADAL" clId="{8F0E7DD3-10EA-43E5-B148-28C3C7F39BF6}" dt="2021-05-15T02:21:21.175" v="15410"/>
        <pc:sldMkLst>
          <pc:docMk/>
          <pc:sldMk cId="1041414182" sldId="3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uwildcat-my.sharepoint.com/personal/vkz4947_ads_northwestern_edu/Documents/Research%20Projects/ST2GPU/dac2021_submission/DAC2021_Presentation_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uwildcat-my.sharepoint.com/personal/vkz4947_ads_northwestern_edu/Documents/Research%20Projects/ST2GPU/dac2021_submission/DAC2021_Presentation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dav\Downloads\voltaST2Results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rdav\Downloads\voltaST2Result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ST2GPUResult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OneDrive%20-%20Northwestern%20University%20-%20Student%20Advantage\Research%20Projects\ST2GPU\SC20\voltaST2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315609837772853E-4"/>
          <c:y val="7.1544494013139101E-2"/>
          <c:w val="0.71788844149225162"/>
          <c:h val="0.928455505986860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07-4193-BF04-934EDF533E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07-4193-BF04-934EDF533E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07-4193-BF04-934EDF533E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07-4193-BF04-934EDF533E7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07-4193-BF04-934EDF533E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07-4193-BF04-934EDF533E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407-4193-BF04-934EDF533E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407-4193-BF04-934EDF533E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407-4193-BF04-934EDF533E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407-4193-BF04-934EDF533E7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407-4193-BF04-934EDF533E7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407-4193-BF04-934EDF533E7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407-4193-BF04-934EDF533E7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7-4193-BF04-934EDF533E7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7-4193-BF04-934EDF533E7E}"/>
                </c:ext>
              </c:extLst>
            </c:dLbl>
            <c:dLbl>
              <c:idx val="2"/>
              <c:layout>
                <c:manualLayout>
                  <c:x val="1.09363657405371E-2"/>
                  <c:y val="-1.2203222612860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07-4193-BF04-934EDF533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(Sheet1!$B$42:$B$47,Sheet1!$B$49,Sheet1!$B$51:$B$54,Sheet1!$B$57:$B$58)</c:f>
              <c:strCache>
                <c:ptCount val="13"/>
                <c:pt idx="0">
                  <c:v>NVIDIA Volta GV100</c:v>
                </c:pt>
                <c:pt idx="1">
                  <c:v>NVIDIA Pascal GP100</c:v>
                </c:pt>
                <c:pt idx="2">
                  <c:v>NVIDIA Ampere GA100</c:v>
                </c:pt>
                <c:pt idx="3">
                  <c:v>NVIDIA Tesla K40</c:v>
                </c:pt>
                <c:pt idx="4">
                  <c:v>NVIDIA Tesla K80</c:v>
                </c:pt>
                <c:pt idx="5">
                  <c:v>AMD Vega 20</c:v>
                </c:pt>
                <c:pt idx="6">
                  <c:v>NVIDIA Tesla K20x</c:v>
                </c:pt>
                <c:pt idx="7">
                  <c:v>NVIDIA 2050</c:v>
                </c:pt>
                <c:pt idx="8">
                  <c:v>NVIDIA Tesla K40m</c:v>
                </c:pt>
                <c:pt idx="9">
                  <c:v>NVIDIA Tesla K40</c:v>
                </c:pt>
                <c:pt idx="10">
                  <c:v>NVIDIA Tesla P100 NVLink</c:v>
                </c:pt>
                <c:pt idx="11">
                  <c:v>Nvidia Volta V100</c:v>
                </c:pt>
                <c:pt idx="12">
                  <c:v>NVIDIA Tesla K20m</c:v>
                </c:pt>
              </c:strCache>
            </c:strRef>
          </c:cat>
          <c:val>
            <c:numRef>
              <c:f>(Sheet1!$E$42:$E$47,Sheet1!$E$49,Sheet1!$E$51:$E$54,Sheet1!$E$57:$E$58)</c:f>
              <c:numCache>
                <c:formatCode>0.0%</c:formatCode>
                <c:ptCount val="13"/>
                <c:pt idx="0" formatCode="0%">
                  <c:v>0.218</c:v>
                </c:pt>
                <c:pt idx="1">
                  <c:v>2.6000000000000002E-2</c:v>
                </c:pt>
                <c:pt idx="2">
                  <c:v>1.2E-2</c:v>
                </c:pt>
                <c:pt idx="3">
                  <c:v>6.0000000000000001E-3</c:v>
                </c:pt>
                <c:pt idx="4">
                  <c:v>4.0000000000000001E-3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407-4193-BF04-934EDF533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19389978344202"/>
          <c:y val="9.1373982310459553E-2"/>
          <c:w val="0.32436543873681523"/>
          <c:h val="0.3272280010973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8817820909288"/>
          <c:y val="0.51575020486187872"/>
          <c:w val="0.82394974530949572"/>
          <c:h val="0.3942403033147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'Fig2'!$B$116</c:f>
              <c:strCache>
                <c:ptCount val="1"/>
                <c:pt idx="0">
                  <c:v>PC1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'Fig2'!$B$117:$B$256</c:f>
              <c:numCache>
                <c:formatCode>General</c:formatCode>
                <c:ptCount val="140"/>
                <c:pt idx="0">
                  <c:v>165</c:v>
                </c:pt>
                <c:pt idx="7">
                  <c:v>164</c:v>
                </c:pt>
                <c:pt idx="14">
                  <c:v>163</c:v>
                </c:pt>
                <c:pt idx="21">
                  <c:v>162</c:v>
                </c:pt>
                <c:pt idx="28">
                  <c:v>161</c:v>
                </c:pt>
                <c:pt idx="35">
                  <c:v>160</c:v>
                </c:pt>
                <c:pt idx="42">
                  <c:v>159</c:v>
                </c:pt>
                <c:pt idx="49">
                  <c:v>158</c:v>
                </c:pt>
                <c:pt idx="56">
                  <c:v>157</c:v>
                </c:pt>
                <c:pt idx="63">
                  <c:v>156</c:v>
                </c:pt>
                <c:pt idx="70">
                  <c:v>155</c:v>
                </c:pt>
                <c:pt idx="77">
                  <c:v>154</c:v>
                </c:pt>
                <c:pt idx="84">
                  <c:v>153</c:v>
                </c:pt>
                <c:pt idx="91">
                  <c:v>152</c:v>
                </c:pt>
                <c:pt idx="98">
                  <c:v>151</c:v>
                </c:pt>
                <c:pt idx="105">
                  <c:v>150</c:v>
                </c:pt>
                <c:pt idx="112">
                  <c:v>149</c:v>
                </c:pt>
                <c:pt idx="119">
                  <c:v>148</c:v>
                </c:pt>
                <c:pt idx="126">
                  <c:v>147</c:v>
                </c:pt>
                <c:pt idx="133">
                  <c:v>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79-4A0B-B680-AEE81E571B3B}"/>
            </c:ext>
          </c:extLst>
        </c:ser>
        <c:ser>
          <c:idx val="1"/>
          <c:order val="1"/>
          <c:tx>
            <c:strRef>
              <c:f>'Fig2'!$C$116</c:f>
              <c:strCache>
                <c:ptCount val="1"/>
                <c:pt idx="0">
                  <c:v>PC2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'Fig2'!$C$117:$C$256</c:f>
              <c:numCache>
                <c:formatCode>General</c:formatCode>
                <c:ptCount val="140"/>
                <c:pt idx="1">
                  <c:v>254</c:v>
                </c:pt>
                <c:pt idx="8">
                  <c:v>253</c:v>
                </c:pt>
                <c:pt idx="15">
                  <c:v>252</c:v>
                </c:pt>
                <c:pt idx="22">
                  <c:v>251</c:v>
                </c:pt>
                <c:pt idx="29">
                  <c:v>250</c:v>
                </c:pt>
                <c:pt idx="36">
                  <c:v>249</c:v>
                </c:pt>
                <c:pt idx="43">
                  <c:v>248</c:v>
                </c:pt>
                <c:pt idx="50">
                  <c:v>247</c:v>
                </c:pt>
                <c:pt idx="57">
                  <c:v>246</c:v>
                </c:pt>
                <c:pt idx="64">
                  <c:v>245</c:v>
                </c:pt>
                <c:pt idx="71">
                  <c:v>244</c:v>
                </c:pt>
                <c:pt idx="78">
                  <c:v>243</c:v>
                </c:pt>
                <c:pt idx="85">
                  <c:v>242</c:v>
                </c:pt>
                <c:pt idx="92">
                  <c:v>241</c:v>
                </c:pt>
                <c:pt idx="99">
                  <c:v>240</c:v>
                </c:pt>
                <c:pt idx="106">
                  <c:v>239</c:v>
                </c:pt>
                <c:pt idx="113">
                  <c:v>238</c:v>
                </c:pt>
                <c:pt idx="120">
                  <c:v>237</c:v>
                </c:pt>
                <c:pt idx="127">
                  <c:v>236</c:v>
                </c:pt>
                <c:pt idx="134">
                  <c:v>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79-4A0B-B680-AEE81E571B3B}"/>
            </c:ext>
          </c:extLst>
        </c:ser>
        <c:ser>
          <c:idx val="2"/>
          <c:order val="2"/>
          <c:tx>
            <c:strRef>
              <c:f>'Fig2'!$D$116</c:f>
              <c:strCache>
                <c:ptCount val="1"/>
                <c:pt idx="0">
                  <c:v>PC3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'Fig2'!$D$117:$D$256</c:f>
              <c:numCache>
                <c:formatCode>General</c:formatCode>
                <c:ptCount val="140"/>
                <c:pt idx="2">
                  <c:v>-94</c:v>
                </c:pt>
                <c:pt idx="9">
                  <c:v>-95</c:v>
                </c:pt>
                <c:pt idx="16">
                  <c:v>-96</c:v>
                </c:pt>
                <c:pt idx="23">
                  <c:v>-97</c:v>
                </c:pt>
                <c:pt idx="30">
                  <c:v>-98</c:v>
                </c:pt>
                <c:pt idx="37">
                  <c:v>-99</c:v>
                </c:pt>
                <c:pt idx="44">
                  <c:v>-100</c:v>
                </c:pt>
                <c:pt idx="51">
                  <c:v>-101</c:v>
                </c:pt>
                <c:pt idx="58">
                  <c:v>-102</c:v>
                </c:pt>
                <c:pt idx="65">
                  <c:v>-103</c:v>
                </c:pt>
                <c:pt idx="72">
                  <c:v>-104</c:v>
                </c:pt>
                <c:pt idx="79">
                  <c:v>-105</c:v>
                </c:pt>
                <c:pt idx="86">
                  <c:v>-106</c:v>
                </c:pt>
                <c:pt idx="93">
                  <c:v>-107</c:v>
                </c:pt>
                <c:pt idx="100">
                  <c:v>-108</c:v>
                </c:pt>
                <c:pt idx="107">
                  <c:v>-109</c:v>
                </c:pt>
                <c:pt idx="114">
                  <c:v>-110</c:v>
                </c:pt>
                <c:pt idx="121">
                  <c:v>-111</c:v>
                </c:pt>
                <c:pt idx="128">
                  <c:v>-112</c:v>
                </c:pt>
                <c:pt idx="135">
                  <c:v>-113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79-4A0B-B680-AEE81E571B3B}"/>
            </c:ext>
          </c:extLst>
        </c:ser>
        <c:ser>
          <c:idx val="3"/>
          <c:order val="3"/>
          <c:tx>
            <c:strRef>
              <c:f>'Fig2'!$E$116</c:f>
              <c:strCache>
                <c:ptCount val="1"/>
                <c:pt idx="0">
                  <c:v>PC4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50800">
                <a:solidFill>
                  <a:schemeClr val="accent4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'Fig2'!$E$117:$E$256</c:f>
              <c:numCache>
                <c:formatCode>General</c:formatCode>
                <c:ptCount val="140"/>
                <c:pt idx="3">
                  <c:v>-5</c:v>
                </c:pt>
                <c:pt idx="10">
                  <c:v>-2</c:v>
                </c:pt>
                <c:pt idx="17">
                  <c:v>-3</c:v>
                </c:pt>
                <c:pt idx="24">
                  <c:v>-5</c:v>
                </c:pt>
                <c:pt idx="31">
                  <c:v>0</c:v>
                </c:pt>
                <c:pt idx="38">
                  <c:v>-1</c:v>
                </c:pt>
                <c:pt idx="45">
                  <c:v>0</c:v>
                </c:pt>
                <c:pt idx="52">
                  <c:v>6</c:v>
                </c:pt>
                <c:pt idx="59">
                  <c:v>-2</c:v>
                </c:pt>
                <c:pt idx="66">
                  <c:v>2</c:v>
                </c:pt>
                <c:pt idx="73">
                  <c:v>5</c:v>
                </c:pt>
                <c:pt idx="80">
                  <c:v>-1</c:v>
                </c:pt>
                <c:pt idx="87">
                  <c:v>5</c:v>
                </c:pt>
                <c:pt idx="94">
                  <c:v>-3</c:v>
                </c:pt>
                <c:pt idx="101">
                  <c:v>-6</c:v>
                </c:pt>
                <c:pt idx="108">
                  <c:v>-1</c:v>
                </c:pt>
                <c:pt idx="115">
                  <c:v>-5</c:v>
                </c:pt>
                <c:pt idx="122">
                  <c:v>1</c:v>
                </c:pt>
                <c:pt idx="129">
                  <c:v>-2</c:v>
                </c:pt>
                <c:pt idx="136">
                  <c:v>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79-4A0B-B680-AEE81E571B3B}"/>
            </c:ext>
          </c:extLst>
        </c:ser>
        <c:ser>
          <c:idx val="4"/>
          <c:order val="4"/>
          <c:tx>
            <c:strRef>
              <c:f>'Fig2'!$F$116</c:f>
              <c:strCache>
                <c:ptCount val="1"/>
                <c:pt idx="0">
                  <c:v>PC5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rgbClr val="7030A0"/>
              </a:solidFill>
              <a:ln w="12700">
                <a:solidFill>
                  <a:srgbClr val="7030A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'Fig2'!$F$117:$F$256</c:f>
              <c:numCache>
                <c:formatCode>General</c:formatCode>
                <c:ptCount val="140"/>
                <c:pt idx="4">
                  <c:v>0</c:v>
                </c:pt>
                <c:pt idx="11">
                  <c:v>-3</c:v>
                </c:pt>
                <c:pt idx="18">
                  <c:v>-1</c:v>
                </c:pt>
                <c:pt idx="25">
                  <c:v>-7</c:v>
                </c:pt>
                <c:pt idx="32">
                  <c:v>0</c:v>
                </c:pt>
                <c:pt idx="39">
                  <c:v>0</c:v>
                </c:pt>
                <c:pt idx="46">
                  <c:v>-3</c:v>
                </c:pt>
                <c:pt idx="53">
                  <c:v>-5</c:v>
                </c:pt>
                <c:pt idx="60">
                  <c:v>-8</c:v>
                </c:pt>
                <c:pt idx="67">
                  <c:v>0</c:v>
                </c:pt>
                <c:pt idx="74">
                  <c:v>-2</c:v>
                </c:pt>
                <c:pt idx="81">
                  <c:v>0</c:v>
                </c:pt>
                <c:pt idx="88">
                  <c:v>0</c:v>
                </c:pt>
                <c:pt idx="95">
                  <c:v>0</c:v>
                </c:pt>
                <c:pt idx="102">
                  <c:v>-4</c:v>
                </c:pt>
                <c:pt idx="109">
                  <c:v>0</c:v>
                </c:pt>
                <c:pt idx="116">
                  <c:v>-6</c:v>
                </c:pt>
                <c:pt idx="123">
                  <c:v>0</c:v>
                </c:pt>
                <c:pt idx="130">
                  <c:v>-2</c:v>
                </c:pt>
                <c:pt idx="137">
                  <c:v>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79-4A0B-B680-AEE81E571B3B}"/>
            </c:ext>
          </c:extLst>
        </c:ser>
        <c:ser>
          <c:idx val="5"/>
          <c:order val="5"/>
          <c:tx>
            <c:strRef>
              <c:f>'Fig2'!$G$116</c:f>
              <c:strCache>
                <c:ptCount val="1"/>
                <c:pt idx="0">
                  <c:v>PC6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11"/>
            <c:spPr>
              <a:noFill/>
              <a:ln w="38100">
                <a:solidFill>
                  <a:srgbClr val="C0000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'Fig2'!$G$117:$G$256</c:f>
              <c:numCache>
                <c:formatCode>General</c:formatCode>
                <c:ptCount val="140"/>
                <c:pt idx="5">
                  <c:v>90000</c:v>
                </c:pt>
                <c:pt idx="12">
                  <c:v>190000</c:v>
                </c:pt>
                <c:pt idx="19">
                  <c:v>290000</c:v>
                </c:pt>
                <c:pt idx="26">
                  <c:v>390000</c:v>
                </c:pt>
                <c:pt idx="33">
                  <c:v>490000</c:v>
                </c:pt>
                <c:pt idx="40">
                  <c:v>590000</c:v>
                </c:pt>
                <c:pt idx="47">
                  <c:v>690000</c:v>
                </c:pt>
                <c:pt idx="54">
                  <c:v>790000</c:v>
                </c:pt>
                <c:pt idx="61">
                  <c:v>890000</c:v>
                </c:pt>
                <c:pt idx="68">
                  <c:v>990000</c:v>
                </c:pt>
                <c:pt idx="75">
                  <c:v>1090000</c:v>
                </c:pt>
                <c:pt idx="82">
                  <c:v>1190000</c:v>
                </c:pt>
                <c:pt idx="89">
                  <c:v>1290000</c:v>
                </c:pt>
                <c:pt idx="96">
                  <c:v>1390000</c:v>
                </c:pt>
                <c:pt idx="103">
                  <c:v>1490000</c:v>
                </c:pt>
                <c:pt idx="110">
                  <c:v>1590000</c:v>
                </c:pt>
                <c:pt idx="117">
                  <c:v>1690000</c:v>
                </c:pt>
                <c:pt idx="124">
                  <c:v>1790000</c:v>
                </c:pt>
                <c:pt idx="131">
                  <c:v>1890000</c:v>
                </c:pt>
                <c:pt idx="138">
                  <c:v>1990000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79-4A0B-B680-AEE81E571B3B}"/>
            </c:ext>
          </c:extLst>
        </c:ser>
        <c:ser>
          <c:idx val="6"/>
          <c:order val="6"/>
          <c:tx>
            <c:strRef>
              <c:f>'Fig2'!$H$116</c:f>
              <c:strCache>
                <c:ptCount val="1"/>
                <c:pt idx="0">
                  <c:v>PC7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2540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779-4A0B-B680-AEE81E571B3B}"/>
              </c:ext>
            </c:extLst>
          </c:dPt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'Fig2'!$H$117:$H$256</c:f>
              <c:numCache>
                <c:formatCode>General</c:formatCode>
                <c:ptCount val="140"/>
                <c:pt idx="6">
                  <c:v>9</c:v>
                </c:pt>
                <c:pt idx="13">
                  <c:v>13</c:v>
                </c:pt>
                <c:pt idx="20">
                  <c:v>12</c:v>
                </c:pt>
                <c:pt idx="27">
                  <c:v>16</c:v>
                </c:pt>
                <c:pt idx="34">
                  <c:v>13</c:v>
                </c:pt>
                <c:pt idx="41">
                  <c:v>8</c:v>
                </c:pt>
                <c:pt idx="48">
                  <c:v>10</c:v>
                </c:pt>
                <c:pt idx="55">
                  <c:v>13</c:v>
                </c:pt>
                <c:pt idx="62">
                  <c:v>17</c:v>
                </c:pt>
                <c:pt idx="69">
                  <c:v>18</c:v>
                </c:pt>
                <c:pt idx="76">
                  <c:v>25</c:v>
                </c:pt>
                <c:pt idx="83">
                  <c:v>21</c:v>
                </c:pt>
                <c:pt idx="90">
                  <c:v>24</c:v>
                </c:pt>
                <c:pt idx="97">
                  <c:v>24</c:v>
                </c:pt>
                <c:pt idx="104">
                  <c:v>24</c:v>
                </c:pt>
                <c:pt idx="111">
                  <c:v>30</c:v>
                </c:pt>
                <c:pt idx="118">
                  <c:v>31</c:v>
                </c:pt>
                <c:pt idx="125">
                  <c:v>38</c:v>
                </c:pt>
                <c:pt idx="132">
                  <c:v>45</c:v>
                </c:pt>
                <c:pt idx="13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779-4A0B-B680-AEE81E57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18160"/>
        <c:axId val="280332688"/>
      </c:scatterChart>
      <c:valAx>
        <c:axId val="280018160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32688"/>
        <c:crossesAt val="-150"/>
        <c:crossBetween val="midCat"/>
      </c:valAx>
      <c:valAx>
        <c:axId val="280332688"/>
        <c:scaling>
          <c:orientation val="minMax"/>
          <c:max val="4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18160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58516243821216"/>
          <c:y val="9.0159525294098694E-2"/>
          <c:w val="0.76349357265130102"/>
          <c:h val="0.137202968164482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6733107274373"/>
          <c:y val="0.12773622232180212"/>
          <c:w val="0.82599676225055851"/>
          <c:h val="0.493968246043716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825-4801-A30B-42A1D347A542}"/>
              </c:ext>
            </c:extLst>
          </c:dPt>
          <c:dPt>
            <c:idx val="1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825-4801-A30B-42A1D347A542}"/>
              </c:ext>
            </c:extLst>
          </c:dPt>
          <c:dPt>
            <c:idx val="2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825-4801-A30B-42A1D347A54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825-4801-A30B-42A1D347A542}"/>
              </c:ext>
            </c:extLst>
          </c:dPt>
          <c:dPt>
            <c:idx val="4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825-4801-A30B-42A1D347A542}"/>
              </c:ext>
            </c:extLst>
          </c:dPt>
          <c:dPt>
            <c:idx val="6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825-4801-A30B-42A1D347A542}"/>
              </c:ext>
            </c:extLst>
          </c:dPt>
          <c:dPt>
            <c:idx val="7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825-4801-A30B-42A1D347A542}"/>
              </c:ext>
            </c:extLst>
          </c:dPt>
          <c:dPt>
            <c:idx val="8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825-4801-A30B-42A1D347A542}"/>
              </c:ext>
            </c:extLst>
          </c:dPt>
          <c:dPt>
            <c:idx val="9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825-4801-A30B-42A1D347A54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825-4801-A30B-42A1D347A542}"/>
              </c:ext>
            </c:extLst>
          </c:dPt>
          <c:dPt>
            <c:idx val="11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825-4801-A30B-42A1D347A542}"/>
              </c:ext>
            </c:extLst>
          </c:dPt>
          <c:dPt>
            <c:idx val="13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825-4801-A30B-42A1D347A542}"/>
              </c:ext>
            </c:extLst>
          </c:dPt>
          <c:dPt>
            <c:idx val="14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825-4801-A30B-42A1D347A542}"/>
              </c:ext>
            </c:extLst>
          </c:dPt>
          <c:dPt>
            <c:idx val="15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825-4801-A30B-42A1D347A542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825-4801-A30B-42A1D347A542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825-4801-A30B-42A1D347A542}"/>
              </c:ext>
            </c:extLst>
          </c:dPt>
          <c:dPt>
            <c:idx val="18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825-4801-A30B-42A1D347A542}"/>
              </c:ext>
            </c:extLst>
          </c:dPt>
          <c:dPt>
            <c:idx val="20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825-4801-A30B-42A1D347A542}"/>
              </c:ext>
            </c:extLst>
          </c:dPt>
          <c:dPt>
            <c:idx val="21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825-4801-A30B-42A1D347A542}"/>
              </c:ext>
            </c:extLst>
          </c:dPt>
          <c:dPt>
            <c:idx val="22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825-4801-A30B-42A1D347A542}"/>
              </c:ext>
            </c:extLst>
          </c:dPt>
          <c:dPt>
            <c:idx val="23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825-4801-A30B-42A1D347A54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825-4801-A30B-42A1D347A542}"/>
              </c:ext>
            </c:extLst>
          </c:dPt>
          <c:dPt>
            <c:idx val="25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825-4801-A30B-42A1D347A542}"/>
              </c:ext>
            </c:extLst>
          </c:dPt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825-4801-A30B-42A1D347A542}"/>
              </c:ext>
            </c:extLst>
          </c:dPt>
          <c:dPt>
            <c:idx val="28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825-4801-A30B-42A1D347A542}"/>
              </c:ext>
            </c:extLst>
          </c:dPt>
          <c:dPt>
            <c:idx val="29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825-4801-A30B-42A1D347A542}"/>
              </c:ext>
            </c:extLst>
          </c:dPt>
          <c:xVal>
            <c:numRef>
              <c:f>'Fig2'!$M$157:$EV$157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'Fig2'!$M$158:$EV$158</c:f>
              <c:numCache>
                <c:formatCode>General</c:formatCode>
                <c:ptCount val="140"/>
                <c:pt idx="0">
                  <c:v>165</c:v>
                </c:pt>
                <c:pt idx="1">
                  <c:v>254</c:v>
                </c:pt>
                <c:pt idx="2">
                  <c:v>-94</c:v>
                </c:pt>
                <c:pt idx="3">
                  <c:v>-5</c:v>
                </c:pt>
                <c:pt idx="4">
                  <c:v>0</c:v>
                </c:pt>
                <c:pt idx="5">
                  <c:v>90000</c:v>
                </c:pt>
                <c:pt idx="6">
                  <c:v>9</c:v>
                </c:pt>
                <c:pt idx="7">
                  <c:v>164</c:v>
                </c:pt>
                <c:pt idx="8">
                  <c:v>253</c:v>
                </c:pt>
                <c:pt idx="9">
                  <c:v>-95</c:v>
                </c:pt>
                <c:pt idx="10">
                  <c:v>-2</c:v>
                </c:pt>
                <c:pt idx="11">
                  <c:v>-3</c:v>
                </c:pt>
                <c:pt idx="12">
                  <c:v>190000</c:v>
                </c:pt>
                <c:pt idx="13">
                  <c:v>13</c:v>
                </c:pt>
                <c:pt idx="14">
                  <c:v>163</c:v>
                </c:pt>
                <c:pt idx="15">
                  <c:v>252</c:v>
                </c:pt>
                <c:pt idx="16">
                  <c:v>-96</c:v>
                </c:pt>
                <c:pt idx="17">
                  <c:v>-3</c:v>
                </c:pt>
                <c:pt idx="18">
                  <c:v>-1</c:v>
                </c:pt>
                <c:pt idx="19">
                  <c:v>290000</c:v>
                </c:pt>
                <c:pt idx="20">
                  <c:v>12</c:v>
                </c:pt>
                <c:pt idx="21">
                  <c:v>162</c:v>
                </c:pt>
                <c:pt idx="22">
                  <c:v>251</c:v>
                </c:pt>
                <c:pt idx="23">
                  <c:v>-97</c:v>
                </c:pt>
                <c:pt idx="24">
                  <c:v>-5</c:v>
                </c:pt>
                <c:pt idx="25">
                  <c:v>-7</c:v>
                </c:pt>
                <c:pt idx="26">
                  <c:v>390000</c:v>
                </c:pt>
                <c:pt idx="27">
                  <c:v>16</c:v>
                </c:pt>
                <c:pt idx="28">
                  <c:v>161</c:v>
                </c:pt>
                <c:pt idx="29">
                  <c:v>250</c:v>
                </c:pt>
                <c:pt idx="30">
                  <c:v>-98</c:v>
                </c:pt>
                <c:pt idx="31">
                  <c:v>0</c:v>
                </c:pt>
                <c:pt idx="32">
                  <c:v>0</c:v>
                </c:pt>
                <c:pt idx="33">
                  <c:v>490000</c:v>
                </c:pt>
                <c:pt idx="34">
                  <c:v>13</c:v>
                </c:pt>
                <c:pt idx="35">
                  <c:v>160</c:v>
                </c:pt>
                <c:pt idx="36">
                  <c:v>249</c:v>
                </c:pt>
                <c:pt idx="37">
                  <c:v>-99</c:v>
                </c:pt>
                <c:pt idx="38">
                  <c:v>-1</c:v>
                </c:pt>
                <c:pt idx="39">
                  <c:v>0</c:v>
                </c:pt>
                <c:pt idx="40">
                  <c:v>590000</c:v>
                </c:pt>
                <c:pt idx="41">
                  <c:v>8</c:v>
                </c:pt>
                <c:pt idx="42">
                  <c:v>159</c:v>
                </c:pt>
                <c:pt idx="43">
                  <c:v>248</c:v>
                </c:pt>
                <c:pt idx="44">
                  <c:v>-100</c:v>
                </c:pt>
                <c:pt idx="45">
                  <c:v>0</c:v>
                </c:pt>
                <c:pt idx="46">
                  <c:v>-3</c:v>
                </c:pt>
                <c:pt idx="47">
                  <c:v>690000</c:v>
                </c:pt>
                <c:pt idx="48">
                  <c:v>10</c:v>
                </c:pt>
                <c:pt idx="49">
                  <c:v>158</c:v>
                </c:pt>
                <c:pt idx="50">
                  <c:v>247</c:v>
                </c:pt>
                <c:pt idx="51">
                  <c:v>-101</c:v>
                </c:pt>
                <c:pt idx="52">
                  <c:v>6</c:v>
                </c:pt>
                <c:pt idx="53">
                  <c:v>-5</c:v>
                </c:pt>
                <c:pt idx="54">
                  <c:v>790000</c:v>
                </c:pt>
                <c:pt idx="55">
                  <c:v>13</c:v>
                </c:pt>
                <c:pt idx="56">
                  <c:v>157</c:v>
                </c:pt>
                <c:pt idx="57">
                  <c:v>246</c:v>
                </c:pt>
                <c:pt idx="58">
                  <c:v>-102</c:v>
                </c:pt>
                <c:pt idx="59">
                  <c:v>-2</c:v>
                </c:pt>
                <c:pt idx="60">
                  <c:v>-8</c:v>
                </c:pt>
                <c:pt idx="61">
                  <c:v>890000</c:v>
                </c:pt>
                <c:pt idx="62">
                  <c:v>17</c:v>
                </c:pt>
                <c:pt idx="63">
                  <c:v>156</c:v>
                </c:pt>
                <c:pt idx="64">
                  <c:v>245</c:v>
                </c:pt>
                <c:pt idx="65">
                  <c:v>-103</c:v>
                </c:pt>
                <c:pt idx="66">
                  <c:v>2</c:v>
                </c:pt>
                <c:pt idx="67">
                  <c:v>0</c:v>
                </c:pt>
                <c:pt idx="68">
                  <c:v>990000</c:v>
                </c:pt>
                <c:pt idx="69">
                  <c:v>18</c:v>
                </c:pt>
                <c:pt idx="70">
                  <c:v>155</c:v>
                </c:pt>
                <c:pt idx="71">
                  <c:v>244</c:v>
                </c:pt>
                <c:pt idx="72">
                  <c:v>-104</c:v>
                </c:pt>
                <c:pt idx="73">
                  <c:v>5</c:v>
                </c:pt>
                <c:pt idx="74">
                  <c:v>-2</c:v>
                </c:pt>
                <c:pt idx="75">
                  <c:v>1090000</c:v>
                </c:pt>
                <c:pt idx="76">
                  <c:v>25</c:v>
                </c:pt>
                <c:pt idx="77">
                  <c:v>154</c:v>
                </c:pt>
                <c:pt idx="78">
                  <c:v>243</c:v>
                </c:pt>
                <c:pt idx="79">
                  <c:v>-105</c:v>
                </c:pt>
                <c:pt idx="80">
                  <c:v>-1</c:v>
                </c:pt>
                <c:pt idx="81">
                  <c:v>0</c:v>
                </c:pt>
                <c:pt idx="82">
                  <c:v>1190000</c:v>
                </c:pt>
                <c:pt idx="83">
                  <c:v>21</c:v>
                </c:pt>
                <c:pt idx="84">
                  <c:v>153</c:v>
                </c:pt>
                <c:pt idx="85">
                  <c:v>242</c:v>
                </c:pt>
                <c:pt idx="86">
                  <c:v>-106</c:v>
                </c:pt>
                <c:pt idx="87">
                  <c:v>5</c:v>
                </c:pt>
                <c:pt idx="88">
                  <c:v>0</c:v>
                </c:pt>
                <c:pt idx="89">
                  <c:v>1290000</c:v>
                </c:pt>
                <c:pt idx="90">
                  <c:v>24</c:v>
                </c:pt>
                <c:pt idx="91">
                  <c:v>152</c:v>
                </c:pt>
                <c:pt idx="92">
                  <c:v>241</c:v>
                </c:pt>
                <c:pt idx="93">
                  <c:v>-107</c:v>
                </c:pt>
                <c:pt idx="94">
                  <c:v>-3</c:v>
                </c:pt>
                <c:pt idx="95">
                  <c:v>0</c:v>
                </c:pt>
                <c:pt idx="96">
                  <c:v>1390000</c:v>
                </c:pt>
                <c:pt idx="97">
                  <c:v>24</c:v>
                </c:pt>
                <c:pt idx="98">
                  <c:v>151</c:v>
                </c:pt>
                <c:pt idx="99">
                  <c:v>240</c:v>
                </c:pt>
                <c:pt idx="100">
                  <c:v>-108</c:v>
                </c:pt>
                <c:pt idx="101">
                  <c:v>-6</c:v>
                </c:pt>
                <c:pt idx="102">
                  <c:v>-4</c:v>
                </c:pt>
                <c:pt idx="103">
                  <c:v>1490000</c:v>
                </c:pt>
                <c:pt idx="104">
                  <c:v>24</c:v>
                </c:pt>
                <c:pt idx="105">
                  <c:v>150</c:v>
                </c:pt>
                <c:pt idx="106">
                  <c:v>239</c:v>
                </c:pt>
                <c:pt idx="107">
                  <c:v>-109</c:v>
                </c:pt>
                <c:pt idx="108">
                  <c:v>-1</c:v>
                </c:pt>
                <c:pt idx="109">
                  <c:v>0</c:v>
                </c:pt>
                <c:pt idx="110">
                  <c:v>1590000</c:v>
                </c:pt>
                <c:pt idx="111">
                  <c:v>30</c:v>
                </c:pt>
                <c:pt idx="112">
                  <c:v>149</c:v>
                </c:pt>
                <c:pt idx="113">
                  <c:v>238</c:v>
                </c:pt>
                <c:pt idx="114">
                  <c:v>-110</c:v>
                </c:pt>
                <c:pt idx="115">
                  <c:v>-5</c:v>
                </c:pt>
                <c:pt idx="116">
                  <c:v>-6</c:v>
                </c:pt>
                <c:pt idx="117">
                  <c:v>1690000</c:v>
                </c:pt>
                <c:pt idx="118">
                  <c:v>31</c:v>
                </c:pt>
                <c:pt idx="119">
                  <c:v>148</c:v>
                </c:pt>
                <c:pt idx="120">
                  <c:v>237</c:v>
                </c:pt>
                <c:pt idx="121">
                  <c:v>-111</c:v>
                </c:pt>
                <c:pt idx="122">
                  <c:v>1</c:v>
                </c:pt>
                <c:pt idx="123">
                  <c:v>0</c:v>
                </c:pt>
                <c:pt idx="124">
                  <c:v>1790000</c:v>
                </c:pt>
                <c:pt idx="125">
                  <c:v>38</c:v>
                </c:pt>
                <c:pt idx="126">
                  <c:v>147</c:v>
                </c:pt>
                <c:pt idx="127">
                  <c:v>236</c:v>
                </c:pt>
                <c:pt idx="128">
                  <c:v>-112</c:v>
                </c:pt>
                <c:pt idx="129">
                  <c:v>-2</c:v>
                </c:pt>
                <c:pt idx="130">
                  <c:v>-2</c:v>
                </c:pt>
                <c:pt idx="131">
                  <c:v>1890000</c:v>
                </c:pt>
                <c:pt idx="132">
                  <c:v>45</c:v>
                </c:pt>
                <c:pt idx="133">
                  <c:v>146</c:v>
                </c:pt>
                <c:pt idx="134">
                  <c:v>235</c:v>
                </c:pt>
                <c:pt idx="135">
                  <c:v>-113</c:v>
                </c:pt>
                <c:pt idx="136">
                  <c:v>-14</c:v>
                </c:pt>
                <c:pt idx="137">
                  <c:v>-4</c:v>
                </c:pt>
                <c:pt idx="138">
                  <c:v>1990000</c:v>
                </c:pt>
                <c:pt idx="13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7825-4801-A30B-42A1D347A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46448"/>
        <c:axId val="285795488"/>
      </c:scatterChart>
      <c:valAx>
        <c:axId val="28524644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Logical Time</a:t>
                </a:r>
              </a:p>
            </c:rich>
          </c:tx>
          <c:layout>
            <c:manualLayout>
              <c:xMode val="edge"/>
              <c:yMode val="edge"/>
              <c:x val="0.45184136960639959"/>
              <c:y val="0.87651236964777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95488"/>
        <c:crossesAt val="-150"/>
        <c:crossBetween val="midCat"/>
      </c:valAx>
      <c:valAx>
        <c:axId val="285795488"/>
        <c:scaling>
          <c:orientation val="minMax"/>
          <c:max val="30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2464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9216616823345"/>
          <c:y val="0.12210242494025887"/>
          <c:w val="0.88468109209320978"/>
          <c:h val="0.4594554273676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'Fig3'!$G$114</c:f>
              <c:strCache>
                <c:ptCount val="1"/>
                <c:pt idx="0">
                  <c:v>Prev + Gtid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'Fig3'!$G$115:$G$138</c:f>
              <c:numCache>
                <c:formatCode>0.00%</c:formatCode>
                <c:ptCount val="24"/>
                <c:pt idx="0">
                  <c:v>0.27132614800561727</c:v>
                </c:pt>
                <c:pt idx="1">
                  <c:v>0.46656100482105861</c:v>
                </c:pt>
                <c:pt idx="2">
                  <c:v>0.85539528939200293</c:v>
                </c:pt>
                <c:pt idx="3">
                  <c:v>0.37389531234922546</c:v>
                </c:pt>
                <c:pt idx="4">
                  <c:v>0.20363200496490291</c:v>
                </c:pt>
                <c:pt idx="5">
                  <c:v>0.45230892200613498</c:v>
                </c:pt>
                <c:pt idx="6">
                  <c:v>0.47974485228624891</c:v>
                </c:pt>
                <c:pt idx="7">
                  <c:v>0.63138482756889913</c:v>
                </c:pt>
                <c:pt idx="8">
                  <c:v>0.61105274065302628</c:v>
                </c:pt>
                <c:pt idx="9">
                  <c:v>0.49347538037335487</c:v>
                </c:pt>
                <c:pt idx="10">
                  <c:v>0.53585977556023889</c:v>
                </c:pt>
                <c:pt idx="11">
                  <c:v>0.34411968852198399</c:v>
                </c:pt>
                <c:pt idx="12">
                  <c:v>0.44454054676754029</c:v>
                </c:pt>
                <c:pt idx="13">
                  <c:v>0.95084263562644178</c:v>
                </c:pt>
                <c:pt idx="14">
                  <c:v>0.48732194478202018</c:v>
                </c:pt>
                <c:pt idx="15">
                  <c:v>0.54777379092551437</c:v>
                </c:pt>
                <c:pt idx="16">
                  <c:v>0.39344930023087926</c:v>
                </c:pt>
                <c:pt idx="17">
                  <c:v>0.3831318778687588</c:v>
                </c:pt>
                <c:pt idx="18">
                  <c:v>0.58784034619022174</c:v>
                </c:pt>
                <c:pt idx="19">
                  <c:v>0.45380458844177818</c:v>
                </c:pt>
                <c:pt idx="20">
                  <c:v>0.46214738198155997</c:v>
                </c:pt>
                <c:pt idx="21">
                  <c:v>0.42604097555268483</c:v>
                </c:pt>
                <c:pt idx="22">
                  <c:v>0.62273901808785537</c:v>
                </c:pt>
                <c:pt idx="23">
                  <c:v>0.49906036317208469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F-48D6-86DE-201178134841}"/>
            </c:ext>
          </c:extLst>
        </c:ser>
        <c:ser>
          <c:idx val="1"/>
          <c:order val="1"/>
          <c:tx>
            <c:strRef>
              <c:f>'Fig3'!$H$114</c:f>
              <c:strCache>
                <c:ptCount val="1"/>
                <c:pt idx="0">
                  <c:v>Prev + FullPC + Gtid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'Fig3'!$H$115:$H$138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1-6ADF-48D6-86DE-201178134841}"/>
            </c:ext>
          </c:extLst>
        </c:ser>
        <c:ser>
          <c:idx val="2"/>
          <c:order val="2"/>
          <c:tx>
            <c:strRef>
              <c:f>'Fig3'!$I$114</c:f>
              <c:strCache>
                <c:ptCount val="1"/>
                <c:pt idx="0">
                  <c:v>Prev + FullPC + Ltid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'Fig3'!$I$115:$I$138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6ADF-48D6-86DE-201178134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804482687"/>
        <c:axId val="1865685775"/>
      </c:barChart>
      <c:catAx>
        <c:axId val="180448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685775"/>
        <c:crosses val="autoZero"/>
        <c:auto val="1"/>
        <c:lblAlgn val="ctr"/>
        <c:lblOffset val="100"/>
        <c:noMultiLvlLbl val="0"/>
      </c:catAx>
      <c:valAx>
        <c:axId val="1865685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ysClr val="windowText" lastClr="000000"/>
                    </a:solidFill>
                  </a:rPr>
                  <a:t>Carry Pred.</a:t>
                </a:r>
                <a:r>
                  <a:rPr lang="en-US" sz="2400" b="1" baseline="0" dirty="0">
                    <a:solidFill>
                      <a:sysClr val="windowText" lastClr="000000"/>
                    </a:solidFill>
                  </a:rPr>
                  <a:t> Accuracy</a:t>
                </a:r>
                <a:endParaRPr lang="en-US" sz="24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6.54143509814728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82687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588719170370918E-2"/>
          <c:y val="2.9393215259013246E-3"/>
          <c:w val="0.91298488849936243"/>
          <c:h val="9.600937757995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9216616823345"/>
          <c:y val="0.12210242494025887"/>
          <c:w val="0.88468109209320978"/>
          <c:h val="0.4594554273676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'Fig3'!$G$114</c:f>
              <c:strCache>
                <c:ptCount val="1"/>
                <c:pt idx="0">
                  <c:v>Prev + Gtid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'Fig3'!$G$115:$G$138</c:f>
              <c:numCache>
                <c:formatCode>0.00%</c:formatCode>
                <c:ptCount val="24"/>
                <c:pt idx="0">
                  <c:v>0.27132614800561727</c:v>
                </c:pt>
                <c:pt idx="1">
                  <c:v>0.46656100482105861</c:v>
                </c:pt>
                <c:pt idx="2">
                  <c:v>0.85539528939200293</c:v>
                </c:pt>
                <c:pt idx="3">
                  <c:v>0.37389531234922546</c:v>
                </c:pt>
                <c:pt idx="4">
                  <c:v>0.20363200496490291</c:v>
                </c:pt>
                <c:pt idx="5">
                  <c:v>0.45230892200613498</c:v>
                </c:pt>
                <c:pt idx="6">
                  <c:v>0.47974485228624891</c:v>
                </c:pt>
                <c:pt idx="7">
                  <c:v>0.63138482756889913</c:v>
                </c:pt>
                <c:pt idx="8">
                  <c:v>0.61105274065302628</c:v>
                </c:pt>
                <c:pt idx="9">
                  <c:v>0.49347538037335487</c:v>
                </c:pt>
                <c:pt idx="10">
                  <c:v>0.53585977556023889</c:v>
                </c:pt>
                <c:pt idx="11">
                  <c:v>0.34411968852198399</c:v>
                </c:pt>
                <c:pt idx="12">
                  <c:v>0.44454054676754029</c:v>
                </c:pt>
                <c:pt idx="13">
                  <c:v>0.95084263562644178</c:v>
                </c:pt>
                <c:pt idx="14">
                  <c:v>0.48732194478202018</c:v>
                </c:pt>
                <c:pt idx="15">
                  <c:v>0.54777379092551437</c:v>
                </c:pt>
                <c:pt idx="16">
                  <c:v>0.39344930023087926</c:v>
                </c:pt>
                <c:pt idx="17">
                  <c:v>0.3831318778687588</c:v>
                </c:pt>
                <c:pt idx="18">
                  <c:v>0.58784034619022174</c:v>
                </c:pt>
                <c:pt idx="19">
                  <c:v>0.45380458844177818</c:v>
                </c:pt>
                <c:pt idx="20">
                  <c:v>0.46214738198155997</c:v>
                </c:pt>
                <c:pt idx="21">
                  <c:v>0.42604097555268483</c:v>
                </c:pt>
                <c:pt idx="22">
                  <c:v>0.62273901808785537</c:v>
                </c:pt>
                <c:pt idx="23">
                  <c:v>0.49906036317208469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F-48D6-86DE-201178134841}"/>
            </c:ext>
          </c:extLst>
        </c:ser>
        <c:ser>
          <c:idx val="1"/>
          <c:order val="1"/>
          <c:tx>
            <c:strRef>
              <c:f>'Fig3'!$H$114</c:f>
              <c:strCache>
                <c:ptCount val="1"/>
                <c:pt idx="0">
                  <c:v>Prev + FullPC + Gtid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'Fig3'!$H$115:$H$138</c:f>
              <c:numCache>
                <c:formatCode>0.00%</c:formatCode>
                <c:ptCount val="24"/>
                <c:pt idx="0">
                  <c:v>0.87227269910141214</c:v>
                </c:pt>
                <c:pt idx="1">
                  <c:v>0.69131522806857426</c:v>
                </c:pt>
                <c:pt idx="2">
                  <c:v>0.85119591016980101</c:v>
                </c:pt>
                <c:pt idx="3">
                  <c:v>0.74238382445441353</c:v>
                </c:pt>
                <c:pt idx="4">
                  <c:v>0.99089473355967683</c:v>
                </c:pt>
                <c:pt idx="5">
                  <c:v>0.83941674522064058</c:v>
                </c:pt>
                <c:pt idx="6">
                  <c:v>0.9001192154832266</c:v>
                </c:pt>
                <c:pt idx="7">
                  <c:v>0.54461161952429959</c:v>
                </c:pt>
                <c:pt idx="8">
                  <c:v>0.84571472501154787</c:v>
                </c:pt>
                <c:pt idx="9">
                  <c:v>0.81655042570366343</c:v>
                </c:pt>
                <c:pt idx="10">
                  <c:v>0.87579412111306876</c:v>
                </c:pt>
                <c:pt idx="11">
                  <c:v>0.79371877271075586</c:v>
                </c:pt>
                <c:pt idx="12">
                  <c:v>0.83261919003695273</c:v>
                </c:pt>
                <c:pt idx="13">
                  <c:v>0.97584911542814501</c:v>
                </c:pt>
                <c:pt idx="14">
                  <c:v>0.82785927179247731</c:v>
                </c:pt>
                <c:pt idx="15">
                  <c:v>0.86698210576468604</c:v>
                </c:pt>
                <c:pt idx="16">
                  <c:v>0.68362711070652304</c:v>
                </c:pt>
                <c:pt idx="17">
                  <c:v>0.90348703574761635</c:v>
                </c:pt>
                <c:pt idx="18">
                  <c:v>0.89465134389963452</c:v>
                </c:pt>
                <c:pt idx="19">
                  <c:v>0.91881593452683707</c:v>
                </c:pt>
                <c:pt idx="20">
                  <c:v>0.71951557609181693</c:v>
                </c:pt>
                <c:pt idx="21">
                  <c:v>0.85049419639245516</c:v>
                </c:pt>
                <c:pt idx="22">
                  <c:v>0.91106804478897507</c:v>
                </c:pt>
                <c:pt idx="23">
                  <c:v>0.83256334544770427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F-48D6-86DE-201178134841}"/>
            </c:ext>
          </c:extLst>
        </c:ser>
        <c:ser>
          <c:idx val="2"/>
          <c:order val="2"/>
          <c:tx>
            <c:strRef>
              <c:f>'Fig3'!$I$114</c:f>
              <c:strCache>
                <c:ptCount val="1"/>
                <c:pt idx="0">
                  <c:v>Prev + FullPC + Ltid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'Fig3'!$I$115:$I$138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6ADF-48D6-86DE-201178134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804482687"/>
        <c:axId val="1865685775"/>
      </c:barChart>
      <c:catAx>
        <c:axId val="180448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685775"/>
        <c:crosses val="autoZero"/>
        <c:auto val="1"/>
        <c:lblAlgn val="ctr"/>
        <c:lblOffset val="100"/>
        <c:noMultiLvlLbl val="0"/>
      </c:catAx>
      <c:valAx>
        <c:axId val="1865685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ysClr val="windowText" lastClr="000000"/>
                    </a:solidFill>
                  </a:rPr>
                  <a:t>Carry Pred. Accuracy</a:t>
                </a:r>
              </a:p>
            </c:rich>
          </c:tx>
          <c:layout>
            <c:manualLayout>
              <c:xMode val="edge"/>
              <c:yMode val="edge"/>
              <c:x val="0"/>
              <c:y val="6.54143509814728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82687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588719170370918E-2"/>
          <c:y val="2.9393215259013246E-3"/>
          <c:w val="0.91298488849936243"/>
          <c:h val="9.600937757995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9216616823345"/>
          <c:y val="0.12210242494025887"/>
          <c:w val="0.88468109209320978"/>
          <c:h val="0.4594554273676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'Fig3'!$G$114</c:f>
              <c:strCache>
                <c:ptCount val="1"/>
                <c:pt idx="0">
                  <c:v>Prev + Gtid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'Fig3'!$G$115:$G$138</c:f>
              <c:numCache>
                <c:formatCode>0.00%</c:formatCode>
                <c:ptCount val="24"/>
                <c:pt idx="0">
                  <c:v>0.27132614800561727</c:v>
                </c:pt>
                <c:pt idx="1">
                  <c:v>0.46656100482105861</c:v>
                </c:pt>
                <c:pt idx="2">
                  <c:v>0.85539528939200293</c:v>
                </c:pt>
                <c:pt idx="3">
                  <c:v>0.37389531234922546</c:v>
                </c:pt>
                <c:pt idx="4">
                  <c:v>0.20363200496490291</c:v>
                </c:pt>
                <c:pt idx="5">
                  <c:v>0.45230892200613498</c:v>
                </c:pt>
                <c:pt idx="6">
                  <c:v>0.47974485228624891</c:v>
                </c:pt>
                <c:pt idx="7">
                  <c:v>0.63138482756889913</c:v>
                </c:pt>
                <c:pt idx="8">
                  <c:v>0.61105274065302628</c:v>
                </c:pt>
                <c:pt idx="9">
                  <c:v>0.49347538037335487</c:v>
                </c:pt>
                <c:pt idx="10">
                  <c:v>0.53585977556023889</c:v>
                </c:pt>
                <c:pt idx="11">
                  <c:v>0.34411968852198399</c:v>
                </c:pt>
                <c:pt idx="12">
                  <c:v>0.44454054676754029</c:v>
                </c:pt>
                <c:pt idx="13">
                  <c:v>0.95084263562644178</c:v>
                </c:pt>
                <c:pt idx="14">
                  <c:v>0.48732194478202018</c:v>
                </c:pt>
                <c:pt idx="15">
                  <c:v>0.54777379092551437</c:v>
                </c:pt>
                <c:pt idx="16">
                  <c:v>0.39344930023087926</c:v>
                </c:pt>
                <c:pt idx="17">
                  <c:v>0.3831318778687588</c:v>
                </c:pt>
                <c:pt idx="18">
                  <c:v>0.58784034619022174</c:v>
                </c:pt>
                <c:pt idx="19">
                  <c:v>0.45380458844177818</c:v>
                </c:pt>
                <c:pt idx="20">
                  <c:v>0.46214738198155997</c:v>
                </c:pt>
                <c:pt idx="21">
                  <c:v>0.42604097555268483</c:v>
                </c:pt>
                <c:pt idx="22">
                  <c:v>0.62273901808785537</c:v>
                </c:pt>
                <c:pt idx="23">
                  <c:v>0.49906036317208469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F-48D6-86DE-201178134841}"/>
            </c:ext>
          </c:extLst>
        </c:ser>
        <c:ser>
          <c:idx val="1"/>
          <c:order val="1"/>
          <c:tx>
            <c:strRef>
              <c:f>'Fig3'!$H$114</c:f>
              <c:strCache>
                <c:ptCount val="1"/>
                <c:pt idx="0">
                  <c:v>Prev + FullPC + Gtid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'Fig3'!$H$115:$H$138</c:f>
              <c:numCache>
                <c:formatCode>0.00%</c:formatCode>
                <c:ptCount val="24"/>
                <c:pt idx="0">
                  <c:v>0.87227269910141214</c:v>
                </c:pt>
                <c:pt idx="1">
                  <c:v>0.69131522806857426</c:v>
                </c:pt>
                <c:pt idx="2">
                  <c:v>0.85119591016980101</c:v>
                </c:pt>
                <c:pt idx="3">
                  <c:v>0.74238382445441353</c:v>
                </c:pt>
                <c:pt idx="4">
                  <c:v>0.99089473355967683</c:v>
                </c:pt>
                <c:pt idx="5">
                  <c:v>0.83941674522064058</c:v>
                </c:pt>
                <c:pt idx="6">
                  <c:v>0.9001192154832266</c:v>
                </c:pt>
                <c:pt idx="7">
                  <c:v>0.54461161952429959</c:v>
                </c:pt>
                <c:pt idx="8">
                  <c:v>0.84571472501154787</c:v>
                </c:pt>
                <c:pt idx="9">
                  <c:v>0.81655042570366343</c:v>
                </c:pt>
                <c:pt idx="10">
                  <c:v>0.87579412111306876</c:v>
                </c:pt>
                <c:pt idx="11">
                  <c:v>0.79371877271075586</c:v>
                </c:pt>
                <c:pt idx="12">
                  <c:v>0.83261919003695273</c:v>
                </c:pt>
                <c:pt idx="13">
                  <c:v>0.97584911542814501</c:v>
                </c:pt>
                <c:pt idx="14">
                  <c:v>0.82785927179247731</c:v>
                </c:pt>
                <c:pt idx="15">
                  <c:v>0.86698210576468604</c:v>
                </c:pt>
                <c:pt idx="16">
                  <c:v>0.68362711070652304</c:v>
                </c:pt>
                <c:pt idx="17">
                  <c:v>0.90348703574761635</c:v>
                </c:pt>
                <c:pt idx="18">
                  <c:v>0.89465134389963452</c:v>
                </c:pt>
                <c:pt idx="19">
                  <c:v>0.91881593452683707</c:v>
                </c:pt>
                <c:pt idx="20">
                  <c:v>0.71951557609181693</c:v>
                </c:pt>
                <c:pt idx="21">
                  <c:v>0.85049419639245516</c:v>
                </c:pt>
                <c:pt idx="22">
                  <c:v>0.91106804478897507</c:v>
                </c:pt>
                <c:pt idx="23">
                  <c:v>0.83256334544770427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F-48D6-86DE-201178134841}"/>
            </c:ext>
          </c:extLst>
        </c:ser>
        <c:ser>
          <c:idx val="2"/>
          <c:order val="2"/>
          <c:tx>
            <c:strRef>
              <c:f>'Fig3'!$I$114</c:f>
              <c:strCache>
                <c:ptCount val="1"/>
                <c:pt idx="0">
                  <c:v>Prev + FullPC + Ltid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'Fig3'!$I$115:$I$138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6ADF-48D6-86DE-201178134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804482687"/>
        <c:axId val="1865685775"/>
      </c:barChart>
      <c:catAx>
        <c:axId val="180448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685775"/>
        <c:crosses val="autoZero"/>
        <c:auto val="1"/>
        <c:lblAlgn val="ctr"/>
        <c:lblOffset val="100"/>
        <c:noMultiLvlLbl val="0"/>
      </c:catAx>
      <c:valAx>
        <c:axId val="1865685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ysClr val="windowText" lastClr="000000"/>
                    </a:solidFill>
                  </a:rPr>
                  <a:t>Carry Pred. Accuracy</a:t>
                </a:r>
              </a:p>
            </c:rich>
          </c:tx>
          <c:layout>
            <c:manualLayout>
              <c:xMode val="edge"/>
              <c:yMode val="edge"/>
              <c:x val="0"/>
              <c:y val="6.54143509814728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82687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588719170370918E-2"/>
          <c:y val="2.9393215259013246E-3"/>
          <c:w val="0.91298488849936243"/>
          <c:h val="9.600937757995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9216616823345"/>
          <c:y val="0.12210242494025887"/>
          <c:w val="0.88468109209320978"/>
          <c:h val="0.4594554273676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'Fig3'!$G$114</c:f>
              <c:strCache>
                <c:ptCount val="1"/>
                <c:pt idx="0">
                  <c:v>Prev + Gtid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'Fig3'!$G$115:$G$138</c:f>
              <c:numCache>
                <c:formatCode>0.00%</c:formatCode>
                <c:ptCount val="24"/>
                <c:pt idx="0">
                  <c:v>0.27132614800561727</c:v>
                </c:pt>
                <c:pt idx="1">
                  <c:v>0.46656100482105861</c:v>
                </c:pt>
                <c:pt idx="2">
                  <c:v>0.85539528939200293</c:v>
                </c:pt>
                <c:pt idx="3">
                  <c:v>0.37389531234922546</c:v>
                </c:pt>
                <c:pt idx="4">
                  <c:v>0.20363200496490291</c:v>
                </c:pt>
                <c:pt idx="5">
                  <c:v>0.45230892200613498</c:v>
                </c:pt>
                <c:pt idx="6">
                  <c:v>0.47974485228624891</c:v>
                </c:pt>
                <c:pt idx="7">
                  <c:v>0.63138482756889913</c:v>
                </c:pt>
                <c:pt idx="8">
                  <c:v>0.61105274065302628</c:v>
                </c:pt>
                <c:pt idx="9">
                  <c:v>0.49347538037335487</c:v>
                </c:pt>
                <c:pt idx="10">
                  <c:v>0.53585977556023889</c:v>
                </c:pt>
                <c:pt idx="11">
                  <c:v>0.34411968852198399</c:v>
                </c:pt>
                <c:pt idx="12">
                  <c:v>0.44454054676754029</c:v>
                </c:pt>
                <c:pt idx="13">
                  <c:v>0.95084263562644178</c:v>
                </c:pt>
                <c:pt idx="14">
                  <c:v>0.48732194478202018</c:v>
                </c:pt>
                <c:pt idx="15">
                  <c:v>0.54777379092551437</c:v>
                </c:pt>
                <c:pt idx="16">
                  <c:v>0.39344930023087926</c:v>
                </c:pt>
                <c:pt idx="17">
                  <c:v>0.3831318778687588</c:v>
                </c:pt>
                <c:pt idx="18">
                  <c:v>0.58784034619022174</c:v>
                </c:pt>
                <c:pt idx="19">
                  <c:v>0.45380458844177818</c:v>
                </c:pt>
                <c:pt idx="20">
                  <c:v>0.46214738198155997</c:v>
                </c:pt>
                <c:pt idx="21">
                  <c:v>0.42604097555268483</c:v>
                </c:pt>
                <c:pt idx="22">
                  <c:v>0.62273901808785537</c:v>
                </c:pt>
                <c:pt idx="23">
                  <c:v>0.49906036317208469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F-48D6-86DE-201178134841}"/>
            </c:ext>
          </c:extLst>
        </c:ser>
        <c:ser>
          <c:idx val="1"/>
          <c:order val="1"/>
          <c:tx>
            <c:strRef>
              <c:f>'Fig3'!$H$114</c:f>
              <c:strCache>
                <c:ptCount val="1"/>
                <c:pt idx="0">
                  <c:v>Prev + FullPC + Gtid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'Fig3'!$H$115:$H$138</c:f>
              <c:numCache>
                <c:formatCode>0.00%</c:formatCode>
                <c:ptCount val="24"/>
                <c:pt idx="0">
                  <c:v>0.87227269910141214</c:v>
                </c:pt>
                <c:pt idx="1">
                  <c:v>0.69131522806857426</c:v>
                </c:pt>
                <c:pt idx="2">
                  <c:v>0.85119591016980101</c:v>
                </c:pt>
                <c:pt idx="3">
                  <c:v>0.74238382445441353</c:v>
                </c:pt>
                <c:pt idx="4">
                  <c:v>0.99089473355967683</c:v>
                </c:pt>
                <c:pt idx="5">
                  <c:v>0.83941674522064058</c:v>
                </c:pt>
                <c:pt idx="6">
                  <c:v>0.9001192154832266</c:v>
                </c:pt>
                <c:pt idx="7">
                  <c:v>0.54461161952429959</c:v>
                </c:pt>
                <c:pt idx="8">
                  <c:v>0.84571472501154787</c:v>
                </c:pt>
                <c:pt idx="9">
                  <c:v>0.81655042570366343</c:v>
                </c:pt>
                <c:pt idx="10">
                  <c:v>0.87579412111306876</c:v>
                </c:pt>
                <c:pt idx="11">
                  <c:v>0.79371877271075586</c:v>
                </c:pt>
                <c:pt idx="12">
                  <c:v>0.83261919003695273</c:v>
                </c:pt>
                <c:pt idx="13">
                  <c:v>0.97584911542814501</c:v>
                </c:pt>
                <c:pt idx="14">
                  <c:v>0.82785927179247731</c:v>
                </c:pt>
                <c:pt idx="15">
                  <c:v>0.86698210576468604</c:v>
                </c:pt>
                <c:pt idx="16">
                  <c:v>0.68362711070652304</c:v>
                </c:pt>
                <c:pt idx="17">
                  <c:v>0.90348703574761635</c:v>
                </c:pt>
                <c:pt idx="18">
                  <c:v>0.89465134389963452</c:v>
                </c:pt>
                <c:pt idx="19">
                  <c:v>0.91881593452683707</c:v>
                </c:pt>
                <c:pt idx="20">
                  <c:v>0.71951557609181693</c:v>
                </c:pt>
                <c:pt idx="21">
                  <c:v>0.85049419639245516</c:v>
                </c:pt>
                <c:pt idx="22">
                  <c:v>0.91106804478897507</c:v>
                </c:pt>
                <c:pt idx="23">
                  <c:v>0.83256334544770427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F-48D6-86DE-201178134841}"/>
            </c:ext>
          </c:extLst>
        </c:ser>
        <c:ser>
          <c:idx val="2"/>
          <c:order val="2"/>
          <c:tx>
            <c:strRef>
              <c:f>'Fig3'!$I$114</c:f>
              <c:strCache>
                <c:ptCount val="1"/>
                <c:pt idx="0">
                  <c:v>Prev + FullPC + Ltid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'Fig3'!$F$115:$F$138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'Fig3'!$I$115:$I$138</c:f>
              <c:numCache>
                <c:formatCode>0.00%</c:formatCode>
                <c:ptCount val="24"/>
                <c:pt idx="0">
                  <c:v>0.82471659202795022</c:v>
                </c:pt>
                <c:pt idx="1">
                  <c:v>0.93007509507322017</c:v>
                </c:pt>
                <c:pt idx="2">
                  <c:v>0.99408960888785614</c:v>
                </c:pt>
                <c:pt idx="3">
                  <c:v>0.75248097313774953</c:v>
                </c:pt>
                <c:pt idx="4">
                  <c:v>0.9967097344799577</c:v>
                </c:pt>
                <c:pt idx="5">
                  <c:v>0.99512855866455985</c:v>
                </c:pt>
                <c:pt idx="6">
                  <c:v>0.95205420694919696</c:v>
                </c:pt>
                <c:pt idx="7">
                  <c:v>0.55617599936157003</c:v>
                </c:pt>
                <c:pt idx="8">
                  <c:v>0.90113224215740373</c:v>
                </c:pt>
                <c:pt idx="9">
                  <c:v>0.8360931365042612</c:v>
                </c:pt>
                <c:pt idx="10">
                  <c:v>0.9204270989608172</c:v>
                </c:pt>
                <c:pt idx="11">
                  <c:v>0.91496628162472748</c:v>
                </c:pt>
                <c:pt idx="12">
                  <c:v>0.89830589863714538</c:v>
                </c:pt>
                <c:pt idx="13">
                  <c:v>0.99036737341420755</c:v>
                </c:pt>
                <c:pt idx="14">
                  <c:v>0.88847907223587486</c:v>
                </c:pt>
                <c:pt idx="15">
                  <c:v>0.867963073997852</c:v>
                </c:pt>
                <c:pt idx="16">
                  <c:v>0.79832757124574505</c:v>
                </c:pt>
                <c:pt idx="17">
                  <c:v>0.93962298923040788</c:v>
                </c:pt>
                <c:pt idx="18">
                  <c:v>0.90885982863250181</c:v>
                </c:pt>
                <c:pt idx="19">
                  <c:v>0.8251531180174122</c:v>
                </c:pt>
                <c:pt idx="20">
                  <c:v>0.89074092902923574</c:v>
                </c:pt>
                <c:pt idx="21">
                  <c:v>0.88509188283164542</c:v>
                </c:pt>
                <c:pt idx="22">
                  <c:v>0.99537934252081539</c:v>
                </c:pt>
                <c:pt idx="23">
                  <c:v>0.88966698294009194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DF-48D6-86DE-201178134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804482687"/>
        <c:axId val="1865685775"/>
      </c:barChart>
      <c:catAx>
        <c:axId val="180448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685775"/>
        <c:crosses val="autoZero"/>
        <c:auto val="1"/>
        <c:lblAlgn val="ctr"/>
        <c:lblOffset val="100"/>
        <c:noMultiLvlLbl val="0"/>
      </c:catAx>
      <c:valAx>
        <c:axId val="1865685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ysClr val="windowText" lastClr="000000"/>
                    </a:solidFill>
                  </a:rPr>
                  <a:t>Carry Pred. Accuracy</a:t>
                </a:r>
              </a:p>
            </c:rich>
          </c:tx>
          <c:layout>
            <c:manualLayout>
              <c:xMode val="edge"/>
              <c:yMode val="edge"/>
              <c:x val="0"/>
              <c:y val="6.54143509814728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82687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588719170370918E-2"/>
          <c:y val="2.9393215259013246E-3"/>
          <c:w val="0.91298488849936243"/>
          <c:h val="9.600937757995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1"/>
                <c:pt idx="0">
                  <c:v>staticZero</c:v>
                </c:pt>
              </c:strCache>
            </c:strRef>
          </c:cat>
          <c:val>
            <c:numRef>
              <c:f>'Fig5'!$B$31:$B$41</c:f>
              <c:numCache>
                <c:formatCode>General</c:formatCode>
                <c:ptCount val="11"/>
                <c:pt idx="0" formatCode="0.00%">
                  <c:v>0.36374484289671943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23-3D4B-A639-D1839829CD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C-42CC-95BB-CFBBCDA7C87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2"/>
                <c:pt idx="0">
                  <c:v>staticZero</c:v>
                </c:pt>
                <c:pt idx="1">
                  <c:v>VaLHALLA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BD-1B4D-B022-5D91C4B607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2A-487C-8ADB-A42513813379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3"/>
                <c:pt idx="0">
                  <c:v>staticZero</c:v>
                </c:pt>
                <c:pt idx="1">
                  <c:v>VaLHALLA</c:v>
                </c:pt>
                <c:pt idx="2">
                  <c:v>VALHALLA + Peek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  <c:pt idx="2">
                  <c:v>0.22334734492695538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D16-2E42-BD63-D657FC2A5C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0C-4F7F-802F-9C3ECD59C2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16-2E42-BD63-D657FC2A5CE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4"/>
                <c:pt idx="0">
                  <c:v>staticZero</c:v>
                </c:pt>
                <c:pt idx="1">
                  <c:v>VaLHALLA</c:v>
                </c:pt>
                <c:pt idx="2">
                  <c:v>VALHALLA + Peek</c:v>
                </c:pt>
                <c:pt idx="3">
                  <c:v>Prev + Peek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  <c:pt idx="2">
                  <c:v>0.22334734492695538</c:v>
                </c:pt>
                <c:pt idx="3">
                  <c:v>0.20208270555491736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8252839852507E-2"/>
          <c:y val="4.2408720382536805E-2"/>
          <c:w val="0.82115570573921171"/>
          <c:h val="0.67345948691897384"/>
        </c:manualLayout>
      </c:layout>
      <c:lineChart>
        <c:grouping val="standard"/>
        <c:varyColors val="0"/>
        <c:ser>
          <c:idx val="0"/>
          <c:order val="0"/>
          <c:tx>
            <c:strRef>
              <c:f>Sheet1!$G$21</c:f>
              <c:strCache>
                <c:ptCount val="1"/>
                <c:pt idx="0">
                  <c:v>CUDA Cores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1.6573902288188002E-3"/>
                  <c:y val="3.0760550092528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C1-4551-AFAC-94783C98C566}"/>
                </c:ext>
              </c:extLst>
            </c:dLbl>
            <c:dLbl>
              <c:idx val="10"/>
              <c:layout>
                <c:manualLayout>
                  <c:x val="-5.899814471243043E-2"/>
                  <c:y val="-3.95221161870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C1-4551-AFAC-94783C98C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Sheet1!$A$22:$A$32</c:f>
              <c:strCache>
                <c:ptCount val="11"/>
                <c:pt idx="0">
                  <c:v>Fermi GF100 (2010)</c:v>
                </c:pt>
                <c:pt idx="1">
                  <c:v>Fermi GF110 (2011)</c:v>
                </c:pt>
                <c:pt idx="2">
                  <c:v>Kepler GK104 (2012)</c:v>
                </c:pt>
                <c:pt idx="3">
                  <c:v>Kepler GK110 (2013)</c:v>
                </c:pt>
                <c:pt idx="4">
                  <c:v>Maxwell GM200 (2015)</c:v>
                </c:pt>
                <c:pt idx="5">
                  <c:v>Pascal GP100 (2016)</c:v>
                </c:pt>
                <c:pt idx="6">
                  <c:v>Pascal GP102 (2017)</c:v>
                </c:pt>
                <c:pt idx="7">
                  <c:v>Volta GV100 (2017)</c:v>
                </c:pt>
                <c:pt idx="8">
                  <c:v>Turing TU102 (2018)</c:v>
                </c:pt>
                <c:pt idx="9">
                  <c:v>Ampere GA100 (2020)</c:v>
                </c:pt>
                <c:pt idx="10">
                  <c:v>Ampere GA102 (2020)</c:v>
                </c:pt>
              </c:strCache>
            </c:strRef>
          </c:cat>
          <c:val>
            <c:numRef>
              <c:f>Sheet1!$G$22:$G$32</c:f>
              <c:numCache>
                <c:formatCode>General</c:formatCode>
                <c:ptCount val="11"/>
                <c:pt idx="0">
                  <c:v>480</c:v>
                </c:pt>
                <c:pt idx="1">
                  <c:v>512</c:v>
                </c:pt>
                <c:pt idx="2">
                  <c:v>1536</c:v>
                </c:pt>
                <c:pt idx="3">
                  <c:v>2880</c:v>
                </c:pt>
                <c:pt idx="4">
                  <c:v>3072</c:v>
                </c:pt>
                <c:pt idx="5">
                  <c:v>3584</c:v>
                </c:pt>
                <c:pt idx="6">
                  <c:v>3840</c:v>
                </c:pt>
                <c:pt idx="7">
                  <c:v>5120</c:v>
                </c:pt>
                <c:pt idx="8">
                  <c:v>4608</c:v>
                </c:pt>
                <c:pt idx="9">
                  <c:v>6912</c:v>
                </c:pt>
                <c:pt idx="10">
                  <c:v>10752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1-4551-AFAC-94783C98C5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9887280"/>
        <c:axId val="869887608"/>
      </c:lineChart>
      <c:lineChart>
        <c:grouping val="standard"/>
        <c:varyColors val="0"/>
        <c:ser>
          <c:idx val="1"/>
          <c:order val="1"/>
          <c:tx>
            <c:strRef>
              <c:f>Sheet1!$F$21</c:f>
              <c:strCache>
                <c:ptCount val="1"/>
                <c:pt idx="0">
                  <c:v>TDP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5.7142857142857143E-3"/>
                  <c:y val="5.8410319677782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C1-4551-AFAC-94783C98C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Sheet1!$A$22:$A$32</c:f>
              <c:strCache>
                <c:ptCount val="11"/>
                <c:pt idx="0">
                  <c:v>Fermi GF100 (2010)</c:v>
                </c:pt>
                <c:pt idx="1">
                  <c:v>Fermi GF110 (2011)</c:v>
                </c:pt>
                <c:pt idx="2">
                  <c:v>Kepler GK104 (2012)</c:v>
                </c:pt>
                <c:pt idx="3">
                  <c:v>Kepler GK110 (2013)</c:v>
                </c:pt>
                <c:pt idx="4">
                  <c:v>Maxwell GM200 (2015)</c:v>
                </c:pt>
                <c:pt idx="5">
                  <c:v>Pascal GP100 (2016)</c:v>
                </c:pt>
                <c:pt idx="6">
                  <c:v>Pascal GP102 (2017)</c:v>
                </c:pt>
                <c:pt idx="7">
                  <c:v>Volta GV100 (2017)</c:v>
                </c:pt>
                <c:pt idx="8">
                  <c:v>Turing TU102 (2018)</c:v>
                </c:pt>
                <c:pt idx="9">
                  <c:v>Ampere GA100 (2020)</c:v>
                </c:pt>
                <c:pt idx="10">
                  <c:v>Ampere GA102 (2020)</c:v>
                </c:pt>
              </c:strCache>
            </c:strRef>
          </c:cat>
          <c:val>
            <c:numRef>
              <c:f>Sheet1!$F$22:$F$32</c:f>
              <c:numCache>
                <c:formatCode>General</c:formatCode>
                <c:ptCount val="11"/>
                <c:pt idx="0">
                  <c:v>250</c:v>
                </c:pt>
                <c:pt idx="1">
                  <c:v>244</c:v>
                </c:pt>
                <c:pt idx="2">
                  <c:v>195</c:v>
                </c:pt>
                <c:pt idx="3">
                  <c:v>230</c:v>
                </c:pt>
                <c:pt idx="4">
                  <c:v>250</c:v>
                </c:pt>
                <c:pt idx="5">
                  <c:v>235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1-4551-AFAC-94783C98C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417976"/>
        <c:axId val="606417648"/>
      </c:lineChart>
      <c:catAx>
        <c:axId val="86988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887608"/>
        <c:crosses val="autoZero"/>
        <c:auto val="1"/>
        <c:lblAlgn val="ctr"/>
        <c:lblOffset val="100"/>
        <c:noMultiLvlLbl val="0"/>
      </c:catAx>
      <c:valAx>
        <c:axId val="86988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CUDA Cores</a:t>
                </a:r>
              </a:p>
            </c:rich>
          </c:tx>
          <c:layout>
            <c:manualLayout>
              <c:xMode val="edge"/>
              <c:yMode val="edge"/>
              <c:x val="2.2791306930789496E-3"/>
              <c:y val="0.21714539714793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887280"/>
        <c:crosses val="autoZero"/>
        <c:crossBetween val="between"/>
      </c:valAx>
      <c:valAx>
        <c:axId val="6064176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Thermal Design Power </a:t>
                </a:r>
              </a:p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r>
                  <a:rPr lang="en-US" sz="1400" b="1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(in Watts</a:t>
                </a: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) </a:t>
                </a:r>
              </a:p>
            </c:rich>
          </c:tx>
          <c:layout>
            <c:manualLayout>
              <c:xMode val="edge"/>
              <c:yMode val="edge"/>
              <c:x val="0.94982455115188524"/>
              <c:y val="9.53779164701186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417976"/>
        <c:crosses val="max"/>
        <c:crossBetween val="between"/>
      </c:valAx>
      <c:catAx>
        <c:axId val="606417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417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3C-D54E-A9E0-7E46BA8BFB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93-4CAE-A9EF-0BAD1B8D028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3C-D54E-A9E0-7E46BA8BFB9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3C-D54E-A9E0-7E46BA8BFB9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8"/>
                <c:pt idx="0">
                  <c:v>staticZero</c:v>
                </c:pt>
                <c:pt idx="1">
                  <c:v>VaLHALLA</c:v>
                </c:pt>
                <c:pt idx="2">
                  <c:v>VALHALLA + Peek</c:v>
                </c:pt>
                <c:pt idx="3">
                  <c:v>Prev + Peek</c:v>
                </c:pt>
                <c:pt idx="4">
                  <c:v>Prev + ModPC1 + Peek</c:v>
                </c:pt>
                <c:pt idx="5">
                  <c:v>Prev + ModPC2 + Peek</c:v>
                </c:pt>
                <c:pt idx="6">
                  <c:v>Prev + ModPC3 + Peek</c:v>
                </c:pt>
                <c:pt idx="7">
                  <c:v>Prev + ModPC4 + Peek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  <c:pt idx="2">
                  <c:v>0.22334734492695538</c:v>
                </c:pt>
                <c:pt idx="3">
                  <c:v>0.20208270555491736</c:v>
                </c:pt>
                <c:pt idx="4">
                  <c:v>0.18003666147778227</c:v>
                </c:pt>
                <c:pt idx="5">
                  <c:v>0.16496747337607651</c:v>
                </c:pt>
                <c:pt idx="6">
                  <c:v>0.14072328275061244</c:v>
                </c:pt>
                <c:pt idx="7">
                  <c:v>0.11661345718112096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3C-D54E-A9E0-7E46BA8BFB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93-4CAE-A9EF-0BAD1B8D028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3C-D54E-A9E0-7E46BA8BFB9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3C-D54E-A9E0-7E46BA8BFB9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8"/>
                <c:pt idx="0">
                  <c:v>staticZero</c:v>
                </c:pt>
                <c:pt idx="1">
                  <c:v>VaLHALLA</c:v>
                </c:pt>
                <c:pt idx="2">
                  <c:v>VALHALLA + Peek</c:v>
                </c:pt>
                <c:pt idx="3">
                  <c:v>Prev + Peek</c:v>
                </c:pt>
                <c:pt idx="4">
                  <c:v>Prev + ModPC1 + Peek</c:v>
                </c:pt>
                <c:pt idx="5">
                  <c:v>Prev + ModPC2 + Peek</c:v>
                </c:pt>
                <c:pt idx="6">
                  <c:v>Prev + ModPC3 + Peek</c:v>
                </c:pt>
                <c:pt idx="7">
                  <c:v>Prev + ModPC4 + Peek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  <c:pt idx="2">
                  <c:v>0.22334734492695538</c:v>
                </c:pt>
                <c:pt idx="3">
                  <c:v>0.20208270555491736</c:v>
                </c:pt>
                <c:pt idx="4">
                  <c:v>0.18003666147778227</c:v>
                </c:pt>
                <c:pt idx="5">
                  <c:v>0.16496747337607651</c:v>
                </c:pt>
                <c:pt idx="6">
                  <c:v>0.14072328275061244</c:v>
                </c:pt>
                <c:pt idx="7">
                  <c:v>0.11661345718112096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D9-B644-8EB1-5A9107CB14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4-4889-8512-B6BEBA78F08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D9-B644-8EB1-5A9107CB14B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D9-B644-8EB1-5A9107CB14B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9-B644-8EB1-5A9107CB14B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4D9-B644-8EB1-5A9107CB14B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D9-B644-8EB1-5A9107CB14B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4D9-B644-8EB1-5A9107CB14B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cat>
            <c:strRef>
              <c:f>'Fig5'!$A$31:$A$41</c:f>
              <c:strCache>
                <c:ptCount val="9"/>
                <c:pt idx="0">
                  <c:v>staticZero</c:v>
                </c:pt>
                <c:pt idx="1">
                  <c:v>VaLHALLA</c:v>
                </c:pt>
                <c:pt idx="2">
                  <c:v>VALHALLA + Peek</c:v>
                </c:pt>
                <c:pt idx="3">
                  <c:v>Prev + Peek</c:v>
                </c:pt>
                <c:pt idx="4">
                  <c:v>Prev + ModPC1 + Peek</c:v>
                </c:pt>
                <c:pt idx="5">
                  <c:v>Prev + ModPC2 + Peek</c:v>
                </c:pt>
                <c:pt idx="6">
                  <c:v>Prev + ModPC3 + Peek</c:v>
                </c:pt>
                <c:pt idx="7">
                  <c:v>Prev + ModPC4 + Peek</c:v>
                </c:pt>
                <c:pt idx="8">
                  <c:v>Gtid + Prev + ModPC4 + Peek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  <c:pt idx="2">
                  <c:v>0.22334734492695538</c:v>
                </c:pt>
                <c:pt idx="3">
                  <c:v>0.20208270555491736</c:v>
                </c:pt>
                <c:pt idx="4">
                  <c:v>0.18003666147778227</c:v>
                </c:pt>
                <c:pt idx="5">
                  <c:v>0.16496747337607651</c:v>
                </c:pt>
                <c:pt idx="6">
                  <c:v>0.14072328275061244</c:v>
                </c:pt>
                <c:pt idx="7">
                  <c:v>0.11661345718112096</c:v>
                </c:pt>
                <c:pt idx="8">
                  <c:v>0.24675082871470422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921787292246"/>
          <c:y val="3.9968692919548639E-2"/>
          <c:w val="0.83814482603197815"/>
          <c:h val="0.230195707594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'Fig5'!$B$30</c:f>
              <c:strCache>
                <c:ptCount val="1"/>
                <c:pt idx="0">
                  <c:v>Average Thread Misprediction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507-0947-AC19-5BA756E3F0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3-4B75-963A-9015303EA32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07-0947-AC19-5BA756E3F0B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507-0947-AC19-5BA756E3F0B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07-0947-AC19-5BA756E3F0B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07-0947-AC19-5BA756E3F0B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07-0947-AC19-5BA756E3F0B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507-0947-AC19-5BA756E3F0B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07-0947-AC19-5BA756E3F0B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9-46AB-BC03-E5EDE8619ED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507-0947-AC19-5BA756E3F0B1}"/>
              </c:ext>
            </c:extLst>
          </c:dPt>
          <c:cat>
            <c:strRef>
              <c:f>'Fig5'!$A$31:$A$41</c:f>
              <c:strCache>
                <c:ptCount val="10"/>
                <c:pt idx="0">
                  <c:v>staticZero</c:v>
                </c:pt>
                <c:pt idx="1">
                  <c:v>VaLHALLA</c:v>
                </c:pt>
                <c:pt idx="2">
                  <c:v>VALHALLA + Peek</c:v>
                </c:pt>
                <c:pt idx="3">
                  <c:v>Prev + Peek</c:v>
                </c:pt>
                <c:pt idx="4">
                  <c:v>Prev + ModPC1 + Peek</c:v>
                </c:pt>
                <c:pt idx="5">
                  <c:v>Prev + ModPC2 + Peek</c:v>
                </c:pt>
                <c:pt idx="6">
                  <c:v>Prev + ModPC3 + Peek</c:v>
                </c:pt>
                <c:pt idx="7">
                  <c:v>Prev + ModPC4 + Peek</c:v>
                </c:pt>
                <c:pt idx="8">
                  <c:v>Gtid + Prev + ModPC4 + Peek</c:v>
                </c:pt>
                <c:pt idx="9">
                  <c:v>Ltid + Prev + ModPC4 + Peek</c:v>
                </c:pt>
              </c:strCache>
            </c:strRef>
          </c:cat>
          <c:val>
            <c:numRef>
              <c:f>'Fig5'!$B$31:$B$41</c:f>
              <c:numCache>
                <c:formatCode>0.00%</c:formatCode>
                <c:ptCount val="11"/>
                <c:pt idx="0">
                  <c:v>0.36374484289671943</c:v>
                </c:pt>
                <c:pt idx="1">
                  <c:v>0.27240166867162785</c:v>
                </c:pt>
                <c:pt idx="2">
                  <c:v>0.22334734492695538</c:v>
                </c:pt>
                <c:pt idx="3">
                  <c:v>0.20208270555491736</c:v>
                </c:pt>
                <c:pt idx="4">
                  <c:v>0.18003666147778227</c:v>
                </c:pt>
                <c:pt idx="5">
                  <c:v>0.16496747337607651</c:v>
                </c:pt>
                <c:pt idx="6">
                  <c:v>0.14072328275061244</c:v>
                </c:pt>
                <c:pt idx="7">
                  <c:v>0.11661345718112096</c:v>
                </c:pt>
                <c:pt idx="8">
                  <c:v>0.24675082871470422</c:v>
                </c:pt>
                <c:pt idx="9">
                  <c:v>9.0704477653686943E-2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9-46AB-BC03-E5EDE861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1423688"/>
        <c:axId val="1691424344"/>
      </c:barChart>
      <c:catAx>
        <c:axId val="16914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4344"/>
        <c:crosses val="autoZero"/>
        <c:auto val="1"/>
        <c:lblAlgn val="ctr"/>
        <c:lblOffset val="100"/>
        <c:noMultiLvlLbl val="0"/>
      </c:catAx>
      <c:valAx>
        <c:axId val="169142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Avg. Thread Misprediction Rate</a:t>
                </a:r>
              </a:p>
            </c:rich>
          </c:tx>
          <c:layout>
            <c:manualLayout>
              <c:xMode val="edge"/>
              <c:yMode val="edge"/>
              <c:x val="6.0633731604813022E-3"/>
              <c:y val="1.4123056391049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423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validation_power!$AK$3:$AK$26</c:f>
              <c:numCache>
                <c:formatCode>General</c:formatCode>
                <c:ptCount val="24"/>
                <c:pt idx="0">
                  <c:v>162.583</c:v>
                </c:pt>
                <c:pt idx="1">
                  <c:v>135.29</c:v>
                </c:pt>
                <c:pt idx="2">
                  <c:v>128.32</c:v>
                </c:pt>
                <c:pt idx="3">
                  <c:v>107.27</c:v>
                </c:pt>
                <c:pt idx="4">
                  <c:v>99.078000000000003</c:v>
                </c:pt>
                <c:pt idx="5">
                  <c:v>98.5</c:v>
                </c:pt>
                <c:pt idx="6">
                  <c:v>186.399</c:v>
                </c:pt>
                <c:pt idx="7">
                  <c:v>122.66</c:v>
                </c:pt>
                <c:pt idx="8">
                  <c:v>160.09700000000001</c:v>
                </c:pt>
                <c:pt idx="9">
                  <c:v>138.75399999999999</c:v>
                </c:pt>
                <c:pt idx="10">
                  <c:v>153.327</c:v>
                </c:pt>
                <c:pt idx="11">
                  <c:v>161.619</c:v>
                </c:pt>
                <c:pt idx="12">
                  <c:v>128.50399999999999</c:v>
                </c:pt>
                <c:pt idx="13">
                  <c:v>154.83600000000001</c:v>
                </c:pt>
                <c:pt idx="14">
                  <c:v>188.09</c:v>
                </c:pt>
                <c:pt idx="15">
                  <c:v>133.66999999999999</c:v>
                </c:pt>
                <c:pt idx="16">
                  <c:v>115.42</c:v>
                </c:pt>
                <c:pt idx="17">
                  <c:v>125.09</c:v>
                </c:pt>
                <c:pt idx="18">
                  <c:v>128.41999999999999</c:v>
                </c:pt>
                <c:pt idx="19">
                  <c:v>140.96</c:v>
                </c:pt>
                <c:pt idx="20">
                  <c:v>170.07</c:v>
                </c:pt>
                <c:pt idx="21">
                  <c:v>117.72</c:v>
                </c:pt>
                <c:pt idx="22">
                  <c:v>138.24</c:v>
                </c:pt>
                <c:pt idx="23">
                  <c:v>90.43</c:v>
                </c:pt>
              </c:numCache>
            </c:numRef>
          </c:xVal>
          <c:yVal>
            <c:numRef>
              <c:f>validation_power!$AJ$3:$AJ$26</c:f>
              <c:numCache>
                <c:formatCode>0.00</c:formatCode>
                <c:ptCount val="24"/>
                <c:pt idx="0">
                  <c:v>158.86800299999999</c:v>
                </c:pt>
                <c:pt idx="1">
                  <c:v>125.38844167640001</c:v>
                </c:pt>
                <c:pt idx="2">
                  <c:v>117.00093999999999</c:v>
                </c:pt>
                <c:pt idx="3">
                  <c:v>102.57696150621764</c:v>
                </c:pt>
                <c:pt idx="4">
                  <c:v>70.202787599999809</c:v>
                </c:pt>
                <c:pt idx="5">
                  <c:v>93.762750626278233</c:v>
                </c:pt>
                <c:pt idx="6">
                  <c:v>188.73083328647027</c:v>
                </c:pt>
                <c:pt idx="7">
                  <c:v>108.51520331568406</c:v>
                </c:pt>
                <c:pt idx="8">
                  <c:v>174.41764933583315</c:v>
                </c:pt>
                <c:pt idx="9">
                  <c:v>183.51421122399989</c:v>
                </c:pt>
                <c:pt idx="10">
                  <c:v>150.8313353599998</c:v>
                </c:pt>
                <c:pt idx="11">
                  <c:v>154.11891499999996</c:v>
                </c:pt>
                <c:pt idx="12">
                  <c:v>125.25524722929967</c:v>
                </c:pt>
                <c:pt idx="13">
                  <c:v>138.02910718456425</c:v>
                </c:pt>
                <c:pt idx="14">
                  <c:v>157.087360485</c:v>
                </c:pt>
                <c:pt idx="15">
                  <c:v>134.51827130000001</c:v>
                </c:pt>
                <c:pt idx="16">
                  <c:v>136.0262391</c:v>
                </c:pt>
                <c:pt idx="17">
                  <c:v>130.15612630000001</c:v>
                </c:pt>
                <c:pt idx="18">
                  <c:v>122.56477700000001</c:v>
                </c:pt>
                <c:pt idx="19">
                  <c:v>175.94670761999981</c:v>
                </c:pt>
                <c:pt idx="20">
                  <c:v>144.45473039999999</c:v>
                </c:pt>
                <c:pt idx="21">
                  <c:v>87.071790733047351</c:v>
                </c:pt>
                <c:pt idx="22">
                  <c:v>136.69663384799986</c:v>
                </c:pt>
                <c:pt idx="23">
                  <c:v>107.66292331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F2-4D6A-BE01-62B3D923D0D4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validation_power!$AN$35:$AN$36</c:f>
              <c:numCache>
                <c:formatCode>General</c:formatCode>
                <c:ptCount val="2"/>
                <c:pt idx="0">
                  <c:v>0</c:v>
                </c:pt>
                <c:pt idx="1">
                  <c:v>220</c:v>
                </c:pt>
              </c:numCache>
            </c:numRef>
          </c:xVal>
          <c:yVal>
            <c:numRef>
              <c:f>validation_power!$AN$35:$AN$36</c:f>
              <c:numCache>
                <c:formatCode>General</c:formatCode>
                <c:ptCount val="2"/>
                <c:pt idx="0">
                  <c:v>0</c:v>
                </c:pt>
                <c:pt idx="1">
                  <c:v>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F2-4D6A-BE01-62B3D923D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4756879"/>
        <c:axId val="1565069551"/>
      </c:scatterChart>
      <c:valAx>
        <c:axId val="1594756879"/>
        <c:scaling>
          <c:orientation val="minMax"/>
          <c:max val="2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Power Measured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 on Hardware </a:t>
                </a:r>
                <a:r>
                  <a:rPr lang="en-US" sz="2000" b="1">
                    <a:solidFill>
                      <a:schemeClr val="tx1"/>
                    </a:solidFill>
                  </a:rPr>
                  <a:t>(W)</a:t>
                </a:r>
              </a:p>
            </c:rich>
          </c:tx>
          <c:layout>
            <c:manualLayout>
              <c:xMode val="edge"/>
              <c:yMode val="edge"/>
              <c:x val="0.27921435259104593"/>
              <c:y val="0.88742027213039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069551"/>
        <c:crosses val="autoZero"/>
        <c:crossBetween val="midCat"/>
        <c:majorUnit val="20"/>
        <c:minorUnit val="10"/>
      </c:valAx>
      <c:valAx>
        <c:axId val="1565069551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Modeled Power (W)</a:t>
                </a:r>
              </a:p>
            </c:rich>
          </c:tx>
          <c:layout>
            <c:manualLayout>
              <c:xMode val="edge"/>
              <c:yMode val="edge"/>
              <c:x val="0"/>
              <c:y val="4.7976960209883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756879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4883327029807E-2"/>
          <c:y val="5.2673120270674771E-2"/>
          <c:w val="0.86694471952197139"/>
          <c:h val="0.48026443948331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'Fig7'!$D$32</c:f>
              <c:strCache>
                <c:ptCount val="1"/>
                <c:pt idx="0">
                  <c:v>ALU+FPU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'Fig7'!$A$33:$A$106</c:f>
              <c:strCache>
                <c:ptCount val="73"/>
                <c:pt idx="0">
                  <c:v>binomial</c:v>
                </c:pt>
                <c:pt idx="3">
                  <c:v>kmeans_K1</c:v>
                </c:pt>
                <c:pt idx="6">
                  <c:v>sgemm</c:v>
                </c:pt>
                <c:pt idx="9">
                  <c:v>walsh_K1</c:v>
                </c:pt>
                <c:pt idx="12">
                  <c:v>mri-q_K1</c:v>
                </c:pt>
                <c:pt idx="15">
                  <c:v>bprop_K2</c:v>
                </c:pt>
                <c:pt idx="18">
                  <c:v>sradv1_K1</c:v>
                </c:pt>
                <c:pt idx="21">
                  <c:v>dct8x8_K1</c:v>
                </c:pt>
                <c:pt idx="24">
                  <c:v>dwt2d_K1</c:v>
                </c:pt>
                <c:pt idx="27">
                  <c:v>sortNets_K1</c:v>
                </c:pt>
                <c:pt idx="30">
                  <c:v>qrng_K2</c:v>
                </c:pt>
                <c:pt idx="33">
                  <c:v>bprop_K1</c:v>
                </c:pt>
                <c:pt idx="36">
                  <c:v>b+tree_K1</c:v>
                </c:pt>
                <c:pt idx="39">
                  <c:v>histo_K1</c:v>
                </c:pt>
                <c:pt idx="42">
                  <c:v>b+tree_K2</c:v>
                </c:pt>
                <c:pt idx="45">
                  <c:v>msort_K1</c:v>
                </c:pt>
                <c:pt idx="48">
                  <c:v>walsh_K2</c:v>
                </c:pt>
                <c:pt idx="51">
                  <c:v>pathfinder</c:v>
                </c:pt>
                <c:pt idx="54">
                  <c:v>sortNets_K2</c:v>
                </c:pt>
                <c:pt idx="57">
                  <c:v>sad_K1</c:v>
                </c:pt>
                <c:pt idx="60">
                  <c:v>sobolQrng</c:v>
                </c:pt>
                <c:pt idx="63">
                  <c:v>msort_K2</c:v>
                </c:pt>
                <c:pt idx="66">
                  <c:v>qrng_K1</c:v>
                </c:pt>
                <c:pt idx="69">
                  <c:v>Avg (intensive)</c:v>
                </c:pt>
                <c:pt idx="72">
                  <c:v>Avg (all)</c:v>
                </c:pt>
              </c:strCache>
            </c:strRef>
          </c:cat>
          <c:val>
            <c:numRef>
              <c:f>'Fig7'!$D$33:$D$106</c:f>
              <c:numCache>
                <c:formatCode>0.00%</c:formatCode>
                <c:ptCount val="74"/>
                <c:pt idx="0">
                  <c:v>6.022328292978589E-2</c:v>
                </c:pt>
                <c:pt idx="1">
                  <c:v>1.4280498522533769E-2</c:v>
                </c:pt>
                <c:pt idx="3">
                  <c:v>8.1567716952470296E-2</c:v>
                </c:pt>
                <c:pt idx="4">
                  <c:v>2.0514372096589739E-2</c:v>
                </c:pt>
                <c:pt idx="6">
                  <c:v>9.678160129612072E-2</c:v>
                </c:pt>
                <c:pt idx="7">
                  <c:v>2.4625635073435403E-2</c:v>
                </c:pt>
                <c:pt idx="9">
                  <c:v>0.1043582926815828</c:v>
                </c:pt>
                <c:pt idx="10">
                  <c:v>3.2744023178316817E-2</c:v>
                </c:pt>
                <c:pt idx="12">
                  <c:v>0.12734219951394582</c:v>
                </c:pt>
                <c:pt idx="13">
                  <c:v>3.6216900585780309E-2</c:v>
                </c:pt>
                <c:pt idx="15">
                  <c:v>0.14891531079624643</c:v>
                </c:pt>
                <c:pt idx="16">
                  <c:v>3.5204117146609759E-2</c:v>
                </c:pt>
                <c:pt idx="18">
                  <c:v>0.15311480050556814</c:v>
                </c:pt>
                <c:pt idx="19">
                  <c:v>4.2785192117700932E-2</c:v>
                </c:pt>
                <c:pt idx="21">
                  <c:v>0.15897568549097368</c:v>
                </c:pt>
                <c:pt idx="22">
                  <c:v>2.8365795384734382E-2</c:v>
                </c:pt>
                <c:pt idx="24">
                  <c:v>0.187693932290417</c:v>
                </c:pt>
                <c:pt idx="25">
                  <c:v>6.6235348087075208E-2</c:v>
                </c:pt>
                <c:pt idx="27">
                  <c:v>0.20290777409267999</c:v>
                </c:pt>
                <c:pt idx="28">
                  <c:v>6.0459084723261447E-2</c:v>
                </c:pt>
                <c:pt idx="30">
                  <c:v>0.211697779576143</c:v>
                </c:pt>
                <c:pt idx="31">
                  <c:v>5.5656734333898616E-2</c:v>
                </c:pt>
                <c:pt idx="33">
                  <c:v>0.26505589546038189</c:v>
                </c:pt>
                <c:pt idx="34">
                  <c:v>8.1066333444797745E-2</c:v>
                </c:pt>
                <c:pt idx="36">
                  <c:v>0.26766181485628299</c:v>
                </c:pt>
                <c:pt idx="37">
                  <c:v>9.9810751814127463E-2</c:v>
                </c:pt>
                <c:pt idx="39">
                  <c:v>0.27195726001301501</c:v>
                </c:pt>
                <c:pt idx="40">
                  <c:v>6.6625625849268233E-2</c:v>
                </c:pt>
                <c:pt idx="42">
                  <c:v>0.27326611135595669</c:v>
                </c:pt>
                <c:pt idx="43">
                  <c:v>9.8182945297724422E-2</c:v>
                </c:pt>
                <c:pt idx="45">
                  <c:v>0.32697268527145101</c:v>
                </c:pt>
                <c:pt idx="46">
                  <c:v>9.821564552199602E-2</c:v>
                </c:pt>
                <c:pt idx="48">
                  <c:v>0.35129993338756094</c:v>
                </c:pt>
                <c:pt idx="49">
                  <c:v>9.3351794349547323E-2</c:v>
                </c:pt>
                <c:pt idx="51">
                  <c:v>0.38718408404808302</c:v>
                </c:pt>
                <c:pt idx="52">
                  <c:v>0.10607230248981608</c:v>
                </c:pt>
                <c:pt idx="54">
                  <c:v>0.4527517485823267</c:v>
                </c:pt>
                <c:pt idx="55">
                  <c:v>0.13437097165888584</c:v>
                </c:pt>
                <c:pt idx="57">
                  <c:v>0.50986464419569466</c:v>
                </c:pt>
                <c:pt idx="58">
                  <c:v>0.15748410542723568</c:v>
                </c:pt>
                <c:pt idx="60">
                  <c:v>0.51867122158851209</c:v>
                </c:pt>
                <c:pt idx="61">
                  <c:v>0.17643239773528291</c:v>
                </c:pt>
                <c:pt idx="63">
                  <c:v>0.54964762856945526</c:v>
                </c:pt>
                <c:pt idx="64">
                  <c:v>0.15097951339093407</c:v>
                </c:pt>
                <c:pt idx="66">
                  <c:v>0.54964762856945526</c:v>
                </c:pt>
                <c:pt idx="67">
                  <c:v>0.20539053407624114</c:v>
                </c:pt>
                <c:pt idx="69">
                  <c:v>0.36815321343493984</c:v>
                </c:pt>
                <c:pt idx="70">
                  <c:v>0.11314991000807263</c:v>
                </c:pt>
                <c:pt idx="72">
                  <c:v>0.2727442526324465</c:v>
                </c:pt>
                <c:pt idx="73">
                  <c:v>8.1959592274164925E-2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8-4C90-BBBE-A514535AF62C}"/>
            </c:ext>
          </c:extLst>
        </c:ser>
        <c:ser>
          <c:idx val="1"/>
          <c:order val="1"/>
          <c:tx>
            <c:strRef>
              <c:f>'Fig7'!$E$32</c:f>
              <c:strCache>
                <c:ptCount val="1"/>
                <c:pt idx="0">
                  <c:v>int Mul/Div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'Fig7'!$A$33:$A$106</c:f>
              <c:strCache>
                <c:ptCount val="73"/>
                <c:pt idx="0">
                  <c:v>binomial</c:v>
                </c:pt>
                <c:pt idx="3">
                  <c:v>kmeans_K1</c:v>
                </c:pt>
                <c:pt idx="6">
                  <c:v>sgemm</c:v>
                </c:pt>
                <c:pt idx="9">
                  <c:v>walsh_K1</c:v>
                </c:pt>
                <c:pt idx="12">
                  <c:v>mri-q_K1</c:v>
                </c:pt>
                <c:pt idx="15">
                  <c:v>bprop_K2</c:v>
                </c:pt>
                <c:pt idx="18">
                  <c:v>sradv1_K1</c:v>
                </c:pt>
                <c:pt idx="21">
                  <c:v>dct8x8_K1</c:v>
                </c:pt>
                <c:pt idx="24">
                  <c:v>dwt2d_K1</c:v>
                </c:pt>
                <c:pt idx="27">
                  <c:v>sortNets_K1</c:v>
                </c:pt>
                <c:pt idx="30">
                  <c:v>qrng_K2</c:v>
                </c:pt>
                <c:pt idx="33">
                  <c:v>bprop_K1</c:v>
                </c:pt>
                <c:pt idx="36">
                  <c:v>b+tree_K1</c:v>
                </c:pt>
                <c:pt idx="39">
                  <c:v>histo_K1</c:v>
                </c:pt>
                <c:pt idx="42">
                  <c:v>b+tree_K2</c:v>
                </c:pt>
                <c:pt idx="45">
                  <c:v>msort_K1</c:v>
                </c:pt>
                <c:pt idx="48">
                  <c:v>walsh_K2</c:v>
                </c:pt>
                <c:pt idx="51">
                  <c:v>pathfinder</c:v>
                </c:pt>
                <c:pt idx="54">
                  <c:v>sortNets_K2</c:v>
                </c:pt>
                <c:pt idx="57">
                  <c:v>sad_K1</c:v>
                </c:pt>
                <c:pt idx="60">
                  <c:v>sobolQrng</c:v>
                </c:pt>
                <c:pt idx="63">
                  <c:v>msort_K2</c:v>
                </c:pt>
                <c:pt idx="66">
                  <c:v>qrng_K1</c:v>
                </c:pt>
                <c:pt idx="69">
                  <c:v>Avg (intensive)</c:v>
                </c:pt>
                <c:pt idx="72">
                  <c:v>Avg (all)</c:v>
                </c:pt>
              </c:strCache>
            </c:strRef>
          </c:cat>
          <c:val>
            <c:numRef>
              <c:f>'Fig7'!$E$33:$E$106</c:f>
              <c:numCache>
                <c:formatCode>0.00%</c:formatCode>
                <c:ptCount val="74"/>
                <c:pt idx="0">
                  <c:v>1.5180639295626299E-5</c:v>
                </c:pt>
                <c:pt idx="1">
                  <c:v>1.5180639295626299E-5</c:v>
                </c:pt>
                <c:pt idx="3">
                  <c:v>4.8119161620884298E-3</c:v>
                </c:pt>
                <c:pt idx="4">
                  <c:v>4.8119161620884298E-3</c:v>
                </c:pt>
                <c:pt idx="6">
                  <c:v>2.1693409912263716E-2</c:v>
                </c:pt>
                <c:pt idx="7">
                  <c:v>2.1693409912263716E-2</c:v>
                </c:pt>
                <c:pt idx="9">
                  <c:v>1.1576818254724E-2</c:v>
                </c:pt>
                <c:pt idx="10">
                  <c:v>1.1576818254724E-2</c:v>
                </c:pt>
                <c:pt idx="12">
                  <c:v>1.7136961189548119E-2</c:v>
                </c:pt>
                <c:pt idx="13">
                  <c:v>1.7136961189548119E-2</c:v>
                </c:pt>
                <c:pt idx="15">
                  <c:v>1.6689187530007182E-2</c:v>
                </c:pt>
                <c:pt idx="16">
                  <c:v>1.6689187530007182E-2</c:v>
                </c:pt>
                <c:pt idx="18">
                  <c:v>4.5751759194095638E-2</c:v>
                </c:pt>
                <c:pt idx="19">
                  <c:v>4.5751759194095638E-2</c:v>
                </c:pt>
                <c:pt idx="21">
                  <c:v>1.133398476391792E-2</c:v>
                </c:pt>
                <c:pt idx="22">
                  <c:v>1.133398476391792E-2</c:v>
                </c:pt>
                <c:pt idx="24">
                  <c:v>6.7475071020467797E-3</c:v>
                </c:pt>
                <c:pt idx="25">
                  <c:v>6.7475071020467797E-3</c:v>
                </c:pt>
                <c:pt idx="27">
                  <c:v>4.1643079899398999E-3</c:v>
                </c:pt>
                <c:pt idx="28">
                  <c:v>4.1643079899398999E-3</c:v>
                </c:pt>
                <c:pt idx="30">
                  <c:v>3.1633955598197441E-2</c:v>
                </c:pt>
                <c:pt idx="31">
                  <c:v>3.1633955598197441E-2</c:v>
                </c:pt>
                <c:pt idx="33">
                  <c:v>0.10520016617569289</c:v>
                </c:pt>
                <c:pt idx="34">
                  <c:v>0.10520016617569289</c:v>
                </c:pt>
                <c:pt idx="36">
                  <c:v>6.1074178853172095E-2</c:v>
                </c:pt>
                <c:pt idx="37">
                  <c:v>6.1074178853172095E-2</c:v>
                </c:pt>
                <c:pt idx="39">
                  <c:v>3.3254314267690301E-3</c:v>
                </c:pt>
                <c:pt idx="40">
                  <c:v>3.3254314267690301E-3</c:v>
                </c:pt>
                <c:pt idx="42">
                  <c:v>4.9789018912015801E-2</c:v>
                </c:pt>
                <c:pt idx="43">
                  <c:v>4.9789018912015801E-2</c:v>
                </c:pt>
                <c:pt idx="45">
                  <c:v>4.3703775901691799E-4</c:v>
                </c:pt>
                <c:pt idx="46">
                  <c:v>4.3703775901691799E-4</c:v>
                </c:pt>
                <c:pt idx="48">
                  <c:v>1.1402297285377658E-2</c:v>
                </c:pt>
                <c:pt idx="49">
                  <c:v>1.1402297285377658E-2</c:v>
                </c:pt>
                <c:pt idx="51">
                  <c:v>1.0603921226718299E-2</c:v>
                </c:pt>
                <c:pt idx="52">
                  <c:v>1.0603921226718299E-2</c:v>
                </c:pt>
                <c:pt idx="54">
                  <c:v>6.112800121538804E-4</c:v>
                </c:pt>
                <c:pt idx="55">
                  <c:v>6.112800121538804E-4</c:v>
                </c:pt>
                <c:pt idx="57">
                  <c:v>4.1511557162503361E-3</c:v>
                </c:pt>
                <c:pt idx="58">
                  <c:v>4.1511557162503361E-3</c:v>
                </c:pt>
                <c:pt idx="60">
                  <c:v>1.14346057267436E-2</c:v>
                </c:pt>
                <c:pt idx="61">
                  <c:v>1.14346057267436E-2</c:v>
                </c:pt>
                <c:pt idx="63">
                  <c:v>3.9316054131793252E-4</c:v>
                </c:pt>
                <c:pt idx="64">
                  <c:v>3.9316054131793252E-4</c:v>
                </c:pt>
                <c:pt idx="66">
                  <c:v>5.7731641988104584E-3</c:v>
                </c:pt>
                <c:pt idx="67">
                  <c:v>5.7731641988104584E-3</c:v>
                </c:pt>
                <c:pt idx="69">
                  <c:v>2.1428120101584021E-2</c:v>
                </c:pt>
                <c:pt idx="70">
                  <c:v>2.1428120101584021E-2</c:v>
                </c:pt>
                <c:pt idx="72">
                  <c:v>1.8945669833485383E-2</c:v>
                </c:pt>
                <c:pt idx="73">
                  <c:v>1.8945669833485383E-2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8-4C90-BBBE-A514535AF62C}"/>
            </c:ext>
          </c:extLst>
        </c:ser>
        <c:ser>
          <c:idx val="2"/>
          <c:order val="2"/>
          <c:tx>
            <c:strRef>
              <c:f>'Fig7'!$F$32</c:f>
              <c:strCache>
                <c:ptCount val="1"/>
                <c:pt idx="0">
                  <c:v>fp Mul/Div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'Fig7'!$A$33:$A$106</c:f>
              <c:strCache>
                <c:ptCount val="73"/>
                <c:pt idx="0">
                  <c:v>binomial</c:v>
                </c:pt>
                <c:pt idx="3">
                  <c:v>kmeans_K1</c:v>
                </c:pt>
                <c:pt idx="6">
                  <c:v>sgemm</c:v>
                </c:pt>
                <c:pt idx="9">
                  <c:v>walsh_K1</c:v>
                </c:pt>
                <c:pt idx="12">
                  <c:v>mri-q_K1</c:v>
                </c:pt>
                <c:pt idx="15">
                  <c:v>bprop_K2</c:v>
                </c:pt>
                <c:pt idx="18">
                  <c:v>sradv1_K1</c:v>
                </c:pt>
                <c:pt idx="21">
                  <c:v>dct8x8_K1</c:v>
                </c:pt>
                <c:pt idx="24">
                  <c:v>dwt2d_K1</c:v>
                </c:pt>
                <c:pt idx="27">
                  <c:v>sortNets_K1</c:v>
                </c:pt>
                <c:pt idx="30">
                  <c:v>qrng_K2</c:v>
                </c:pt>
                <c:pt idx="33">
                  <c:v>bprop_K1</c:v>
                </c:pt>
                <c:pt idx="36">
                  <c:v>b+tree_K1</c:v>
                </c:pt>
                <c:pt idx="39">
                  <c:v>histo_K1</c:v>
                </c:pt>
                <c:pt idx="42">
                  <c:v>b+tree_K2</c:v>
                </c:pt>
                <c:pt idx="45">
                  <c:v>msort_K1</c:v>
                </c:pt>
                <c:pt idx="48">
                  <c:v>walsh_K2</c:v>
                </c:pt>
                <c:pt idx="51">
                  <c:v>pathfinder</c:v>
                </c:pt>
                <c:pt idx="54">
                  <c:v>sortNets_K2</c:v>
                </c:pt>
                <c:pt idx="57">
                  <c:v>sad_K1</c:v>
                </c:pt>
                <c:pt idx="60">
                  <c:v>sobolQrng</c:v>
                </c:pt>
                <c:pt idx="63">
                  <c:v>msort_K2</c:v>
                </c:pt>
                <c:pt idx="66">
                  <c:v>qrng_K1</c:v>
                </c:pt>
                <c:pt idx="69">
                  <c:v>Avg (intensive)</c:v>
                </c:pt>
                <c:pt idx="72">
                  <c:v>Avg (all)</c:v>
                </c:pt>
              </c:strCache>
            </c:strRef>
          </c:cat>
          <c:val>
            <c:numRef>
              <c:f>'Fig7'!$F$33:$F$106</c:f>
              <c:numCache>
                <c:formatCode>0.00%</c:formatCode>
                <c:ptCount val="74"/>
                <c:pt idx="0">
                  <c:v>0.48103965291734402</c:v>
                </c:pt>
                <c:pt idx="1">
                  <c:v>0.48103965291734402</c:v>
                </c:pt>
                <c:pt idx="3">
                  <c:v>2.0892662097170001E-2</c:v>
                </c:pt>
                <c:pt idx="4">
                  <c:v>2.0892662097170001E-2</c:v>
                </c:pt>
                <c:pt idx="6">
                  <c:v>0.25183344740172853</c:v>
                </c:pt>
                <c:pt idx="7">
                  <c:v>0.25183344740172853</c:v>
                </c:pt>
                <c:pt idx="9">
                  <c:v>2.5169966494042199E-9</c:v>
                </c:pt>
                <c:pt idx="10">
                  <c:v>2.5169966494042199E-9</c:v>
                </c:pt>
                <c:pt idx="12">
                  <c:v>0.20524280184260046</c:v>
                </c:pt>
                <c:pt idx="13">
                  <c:v>0.20524280184260046</c:v>
                </c:pt>
                <c:pt idx="15">
                  <c:v>4.0439587053075959E-2</c:v>
                </c:pt>
                <c:pt idx="16">
                  <c:v>4.0439587053075959E-2</c:v>
                </c:pt>
                <c:pt idx="18">
                  <c:v>0.2260286138157874</c:v>
                </c:pt>
                <c:pt idx="19">
                  <c:v>0.2260286138157874</c:v>
                </c:pt>
                <c:pt idx="21">
                  <c:v>7.71136132969443E-2</c:v>
                </c:pt>
                <c:pt idx="22">
                  <c:v>7.71136132969443E-2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0.20260309495413539</c:v>
                </c:pt>
                <c:pt idx="31">
                  <c:v>0.20260309495413539</c:v>
                </c:pt>
                <c:pt idx="33">
                  <c:v>2.0975526852481299E-2</c:v>
                </c:pt>
                <c:pt idx="34">
                  <c:v>2.0975526852481299E-2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  <c:pt idx="60">
                  <c:v>8.7237134941181797E-3</c:v>
                </c:pt>
                <c:pt idx="61">
                  <c:v>8.7237134941181797E-3</c:v>
                </c:pt>
                <c:pt idx="63">
                  <c:v>0</c:v>
                </c:pt>
                <c:pt idx="64">
                  <c:v>0</c:v>
                </c:pt>
                <c:pt idx="66">
                  <c:v>5.37881405884022E-3</c:v>
                </c:pt>
                <c:pt idx="67">
                  <c:v>5.37881405884022E-3</c:v>
                </c:pt>
                <c:pt idx="69">
                  <c:v>1.6977224954255365E-2</c:v>
                </c:pt>
                <c:pt idx="70">
                  <c:v>1.6977224954255365E-2</c:v>
                </c:pt>
                <c:pt idx="72">
                  <c:v>6.6968327404400979E-2</c:v>
                </c:pt>
                <c:pt idx="73">
                  <c:v>6.6968327404400979E-2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8-4C90-BBBE-A514535AF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70577328"/>
        <c:axId val="1270589792"/>
      </c:barChart>
      <c:catAx>
        <c:axId val="127057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252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589792"/>
        <c:crosses val="autoZero"/>
        <c:auto val="1"/>
        <c:lblAlgn val="ctr"/>
        <c:lblOffset val="100"/>
        <c:tickMarkSkip val="3"/>
        <c:noMultiLvlLbl val="0"/>
      </c:catAx>
      <c:valAx>
        <c:axId val="1270589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700"/>
                  <a:t>N</a:t>
                </a:r>
              </a:p>
            </c:rich>
          </c:tx>
          <c:layout>
            <c:manualLayout>
              <c:xMode val="edge"/>
              <c:yMode val="edge"/>
              <c:x val="1.3168434380616834E-4"/>
              <c:y val="2.57085516522277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577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4887463618390644"/>
          <c:y val="0.18418175812182791"/>
          <c:w val="4.756058361987911E-2"/>
          <c:h val="0.2144352361676616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10212502109622E-2"/>
          <c:y val="5.3244295170259345E-2"/>
          <c:w val="0.84539975299584069"/>
          <c:h val="0.690558384083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'Fig7'!$D$32</c:f>
              <c:strCache>
                <c:ptCount val="1"/>
                <c:pt idx="0">
                  <c:v>ALU+FPU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'Fig7'!$D$33:$D$106</c:f>
              <c:numCache>
                <c:formatCode>0.00%</c:formatCode>
                <c:ptCount val="74"/>
                <c:pt idx="0">
                  <c:v>6.022328292978589E-2</c:v>
                </c:pt>
                <c:pt idx="1">
                  <c:v>1.4280498522533769E-2</c:v>
                </c:pt>
                <c:pt idx="3">
                  <c:v>8.1567716952470296E-2</c:v>
                </c:pt>
                <c:pt idx="4">
                  <c:v>2.0514372096589739E-2</c:v>
                </c:pt>
                <c:pt idx="6">
                  <c:v>9.678160129612072E-2</c:v>
                </c:pt>
                <c:pt idx="7">
                  <c:v>2.4625635073435403E-2</c:v>
                </c:pt>
                <c:pt idx="9">
                  <c:v>0.1043582926815828</c:v>
                </c:pt>
                <c:pt idx="10">
                  <c:v>3.2744023178316817E-2</c:v>
                </c:pt>
                <c:pt idx="12">
                  <c:v>0.12734219951394582</c:v>
                </c:pt>
                <c:pt idx="13">
                  <c:v>3.6216900585780309E-2</c:v>
                </c:pt>
                <c:pt idx="15">
                  <c:v>0.14891531079624643</c:v>
                </c:pt>
                <c:pt idx="16">
                  <c:v>3.5204117146609759E-2</c:v>
                </c:pt>
                <c:pt idx="18">
                  <c:v>0.15311480050556814</c:v>
                </c:pt>
                <c:pt idx="19">
                  <c:v>4.2785192117700932E-2</c:v>
                </c:pt>
                <c:pt idx="21">
                  <c:v>0.15897568549097368</c:v>
                </c:pt>
                <c:pt idx="22">
                  <c:v>2.8365795384734382E-2</c:v>
                </c:pt>
                <c:pt idx="24">
                  <c:v>0.187693932290417</c:v>
                </c:pt>
                <c:pt idx="25">
                  <c:v>6.6235348087075208E-2</c:v>
                </c:pt>
                <c:pt idx="27">
                  <c:v>0.20290777409267999</c:v>
                </c:pt>
                <c:pt idx="28">
                  <c:v>6.0459084723261447E-2</c:v>
                </c:pt>
                <c:pt idx="30">
                  <c:v>0.211697779576143</c:v>
                </c:pt>
                <c:pt idx="31">
                  <c:v>5.5656734333898616E-2</c:v>
                </c:pt>
                <c:pt idx="33">
                  <c:v>0.26505589546038189</c:v>
                </c:pt>
                <c:pt idx="34">
                  <c:v>8.1066333444797745E-2</c:v>
                </c:pt>
                <c:pt idx="36">
                  <c:v>0.26766181485628299</c:v>
                </c:pt>
                <c:pt idx="37">
                  <c:v>9.9810751814127463E-2</c:v>
                </c:pt>
                <c:pt idx="39">
                  <c:v>0.27195726001301501</c:v>
                </c:pt>
                <c:pt idx="40">
                  <c:v>6.6625625849268233E-2</c:v>
                </c:pt>
                <c:pt idx="42">
                  <c:v>0.27326611135595669</c:v>
                </c:pt>
                <c:pt idx="43">
                  <c:v>9.8182945297724422E-2</c:v>
                </c:pt>
                <c:pt idx="45">
                  <c:v>0.32697268527145101</c:v>
                </c:pt>
                <c:pt idx="46">
                  <c:v>9.821564552199602E-2</c:v>
                </c:pt>
                <c:pt idx="48">
                  <c:v>0.35129993338756094</c:v>
                </c:pt>
                <c:pt idx="49">
                  <c:v>9.3351794349547323E-2</c:v>
                </c:pt>
                <c:pt idx="51">
                  <c:v>0.38718408404808302</c:v>
                </c:pt>
                <c:pt idx="52">
                  <c:v>0.10607230248981608</c:v>
                </c:pt>
                <c:pt idx="54">
                  <c:v>0.4527517485823267</c:v>
                </c:pt>
                <c:pt idx="55">
                  <c:v>0.13437097165888584</c:v>
                </c:pt>
                <c:pt idx="57">
                  <c:v>0.50986464419569466</c:v>
                </c:pt>
                <c:pt idx="58">
                  <c:v>0.15748410542723568</c:v>
                </c:pt>
                <c:pt idx="60">
                  <c:v>0.51867122158851209</c:v>
                </c:pt>
                <c:pt idx="61">
                  <c:v>0.17643239773528291</c:v>
                </c:pt>
                <c:pt idx="63">
                  <c:v>0.54964762856945526</c:v>
                </c:pt>
                <c:pt idx="64">
                  <c:v>0.15097951339093407</c:v>
                </c:pt>
                <c:pt idx="66">
                  <c:v>0.54964762856945526</c:v>
                </c:pt>
                <c:pt idx="67">
                  <c:v>0.20539053407624114</c:v>
                </c:pt>
                <c:pt idx="69">
                  <c:v>0.36815321343493984</c:v>
                </c:pt>
                <c:pt idx="70">
                  <c:v>0.11314991000807263</c:v>
                </c:pt>
                <c:pt idx="72">
                  <c:v>0.2727442526324465</c:v>
                </c:pt>
                <c:pt idx="73">
                  <c:v>8.1959592274164925E-2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0-457E-885C-9B8E9A1BD540}"/>
            </c:ext>
          </c:extLst>
        </c:ser>
        <c:ser>
          <c:idx val="1"/>
          <c:order val="1"/>
          <c:tx>
            <c:strRef>
              <c:f>'Fig7'!$E$32</c:f>
              <c:strCache>
                <c:ptCount val="1"/>
                <c:pt idx="0">
                  <c:v>int Mul/Div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'Fig7'!$E$33:$E$106</c:f>
              <c:numCache>
                <c:formatCode>0.00%</c:formatCode>
                <c:ptCount val="74"/>
                <c:pt idx="0">
                  <c:v>1.5180639295626299E-5</c:v>
                </c:pt>
                <c:pt idx="1">
                  <c:v>1.5180639295626299E-5</c:v>
                </c:pt>
                <c:pt idx="3">
                  <c:v>4.8119161620884298E-3</c:v>
                </c:pt>
                <c:pt idx="4">
                  <c:v>4.8119161620884298E-3</c:v>
                </c:pt>
                <c:pt idx="6">
                  <c:v>2.1693409912263716E-2</c:v>
                </c:pt>
                <c:pt idx="7">
                  <c:v>2.1693409912263716E-2</c:v>
                </c:pt>
                <c:pt idx="9">
                  <c:v>1.1576818254724E-2</c:v>
                </c:pt>
                <c:pt idx="10">
                  <c:v>1.1576818254724E-2</c:v>
                </c:pt>
                <c:pt idx="12">
                  <c:v>1.7136961189548119E-2</c:v>
                </c:pt>
                <c:pt idx="13">
                  <c:v>1.7136961189548119E-2</c:v>
                </c:pt>
                <c:pt idx="15">
                  <c:v>1.6689187530007182E-2</c:v>
                </c:pt>
                <c:pt idx="16">
                  <c:v>1.6689187530007182E-2</c:v>
                </c:pt>
                <c:pt idx="18">
                  <c:v>4.5751759194095638E-2</c:v>
                </c:pt>
                <c:pt idx="19">
                  <c:v>4.5751759194095638E-2</c:v>
                </c:pt>
                <c:pt idx="21">
                  <c:v>1.133398476391792E-2</c:v>
                </c:pt>
                <c:pt idx="22">
                  <c:v>1.133398476391792E-2</c:v>
                </c:pt>
                <c:pt idx="24">
                  <c:v>6.7475071020467797E-3</c:v>
                </c:pt>
                <c:pt idx="25">
                  <c:v>6.7475071020467797E-3</c:v>
                </c:pt>
                <c:pt idx="27">
                  <c:v>4.1643079899398999E-3</c:v>
                </c:pt>
                <c:pt idx="28">
                  <c:v>4.1643079899398999E-3</c:v>
                </c:pt>
                <c:pt idx="30">
                  <c:v>3.1633955598197441E-2</c:v>
                </c:pt>
                <c:pt idx="31">
                  <c:v>3.1633955598197441E-2</c:v>
                </c:pt>
                <c:pt idx="33">
                  <c:v>0.10520016617569289</c:v>
                </c:pt>
                <c:pt idx="34">
                  <c:v>0.10520016617569289</c:v>
                </c:pt>
                <c:pt idx="36">
                  <c:v>6.1074178853172095E-2</c:v>
                </c:pt>
                <c:pt idx="37">
                  <c:v>6.1074178853172095E-2</c:v>
                </c:pt>
                <c:pt idx="39">
                  <c:v>3.3254314267690301E-3</c:v>
                </c:pt>
                <c:pt idx="40">
                  <c:v>3.3254314267690301E-3</c:v>
                </c:pt>
                <c:pt idx="42">
                  <c:v>4.9789018912015801E-2</c:v>
                </c:pt>
                <c:pt idx="43">
                  <c:v>4.9789018912015801E-2</c:v>
                </c:pt>
                <c:pt idx="45">
                  <c:v>4.3703775901691799E-4</c:v>
                </c:pt>
                <c:pt idx="46">
                  <c:v>4.3703775901691799E-4</c:v>
                </c:pt>
                <c:pt idx="48">
                  <c:v>1.1402297285377658E-2</c:v>
                </c:pt>
                <c:pt idx="49">
                  <c:v>1.1402297285377658E-2</c:v>
                </c:pt>
                <c:pt idx="51">
                  <c:v>1.0603921226718299E-2</c:v>
                </c:pt>
                <c:pt idx="52">
                  <c:v>1.0603921226718299E-2</c:v>
                </c:pt>
                <c:pt idx="54">
                  <c:v>6.112800121538804E-4</c:v>
                </c:pt>
                <c:pt idx="55">
                  <c:v>6.112800121538804E-4</c:v>
                </c:pt>
                <c:pt idx="57">
                  <c:v>4.1511557162503361E-3</c:v>
                </c:pt>
                <c:pt idx="58">
                  <c:v>4.1511557162503361E-3</c:v>
                </c:pt>
                <c:pt idx="60">
                  <c:v>1.14346057267436E-2</c:v>
                </c:pt>
                <c:pt idx="61">
                  <c:v>1.14346057267436E-2</c:v>
                </c:pt>
                <c:pt idx="63">
                  <c:v>3.9316054131793252E-4</c:v>
                </c:pt>
                <c:pt idx="64">
                  <c:v>3.9316054131793252E-4</c:v>
                </c:pt>
                <c:pt idx="66">
                  <c:v>5.7731641988104584E-3</c:v>
                </c:pt>
                <c:pt idx="67">
                  <c:v>5.7731641988104584E-3</c:v>
                </c:pt>
                <c:pt idx="69">
                  <c:v>2.1428120101584021E-2</c:v>
                </c:pt>
                <c:pt idx="70">
                  <c:v>2.1428120101584021E-2</c:v>
                </c:pt>
                <c:pt idx="72">
                  <c:v>1.8945669833485383E-2</c:v>
                </c:pt>
                <c:pt idx="73">
                  <c:v>1.8945669833485383E-2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0-457E-885C-9B8E9A1BD540}"/>
            </c:ext>
          </c:extLst>
        </c:ser>
        <c:ser>
          <c:idx val="2"/>
          <c:order val="2"/>
          <c:tx>
            <c:strRef>
              <c:f>'Fig7'!$F$32</c:f>
              <c:strCache>
                <c:ptCount val="1"/>
                <c:pt idx="0">
                  <c:v>fp Mul/Div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'Fig7'!$F$33:$F$106</c:f>
              <c:numCache>
                <c:formatCode>0.00%</c:formatCode>
                <c:ptCount val="74"/>
                <c:pt idx="0">
                  <c:v>0.48103965291734402</c:v>
                </c:pt>
                <c:pt idx="1">
                  <c:v>0.48103965291734402</c:v>
                </c:pt>
                <c:pt idx="3">
                  <c:v>2.0892662097170001E-2</c:v>
                </c:pt>
                <c:pt idx="4">
                  <c:v>2.0892662097170001E-2</c:v>
                </c:pt>
                <c:pt idx="6">
                  <c:v>0.25183344740172853</c:v>
                </c:pt>
                <c:pt idx="7">
                  <c:v>0.25183344740172853</c:v>
                </c:pt>
                <c:pt idx="9">
                  <c:v>2.5169966494042199E-9</c:v>
                </c:pt>
                <c:pt idx="10">
                  <c:v>2.5169966494042199E-9</c:v>
                </c:pt>
                <c:pt idx="12">
                  <c:v>0.20524280184260046</c:v>
                </c:pt>
                <c:pt idx="13">
                  <c:v>0.20524280184260046</c:v>
                </c:pt>
                <c:pt idx="15">
                  <c:v>4.0439587053075959E-2</c:v>
                </c:pt>
                <c:pt idx="16">
                  <c:v>4.0439587053075959E-2</c:v>
                </c:pt>
                <c:pt idx="18">
                  <c:v>0.2260286138157874</c:v>
                </c:pt>
                <c:pt idx="19">
                  <c:v>0.2260286138157874</c:v>
                </c:pt>
                <c:pt idx="21">
                  <c:v>7.71136132969443E-2</c:v>
                </c:pt>
                <c:pt idx="22">
                  <c:v>7.71136132969443E-2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0.20260309495413539</c:v>
                </c:pt>
                <c:pt idx="31">
                  <c:v>0.20260309495413539</c:v>
                </c:pt>
                <c:pt idx="33">
                  <c:v>2.0975526852481299E-2</c:v>
                </c:pt>
                <c:pt idx="34">
                  <c:v>2.0975526852481299E-2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  <c:pt idx="60">
                  <c:v>8.7237134941181797E-3</c:v>
                </c:pt>
                <c:pt idx="61">
                  <c:v>8.7237134941181797E-3</c:v>
                </c:pt>
                <c:pt idx="63">
                  <c:v>0</c:v>
                </c:pt>
                <c:pt idx="64">
                  <c:v>0</c:v>
                </c:pt>
                <c:pt idx="66">
                  <c:v>5.37881405884022E-3</c:v>
                </c:pt>
                <c:pt idx="67">
                  <c:v>5.37881405884022E-3</c:v>
                </c:pt>
                <c:pt idx="69">
                  <c:v>1.6977224954255365E-2</c:v>
                </c:pt>
                <c:pt idx="70">
                  <c:v>1.6977224954255365E-2</c:v>
                </c:pt>
                <c:pt idx="72">
                  <c:v>6.6968327404400979E-2</c:v>
                </c:pt>
                <c:pt idx="73">
                  <c:v>6.6968327404400979E-2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90-457E-885C-9B8E9A1BD540}"/>
            </c:ext>
          </c:extLst>
        </c:ser>
        <c:ser>
          <c:idx val="3"/>
          <c:order val="3"/>
          <c:tx>
            <c:strRef>
              <c:f>'Fig7'!$G$32</c:f>
              <c:strCache>
                <c:ptCount val="1"/>
                <c:pt idx="0">
                  <c:v>SFU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'Fig7'!$G$33:$G$106</c:f>
              <c:numCache>
                <c:formatCode>0.00%</c:formatCode>
                <c:ptCount val="74"/>
                <c:pt idx="0">
                  <c:v>7.0362155868185098E-4</c:v>
                </c:pt>
                <c:pt idx="1">
                  <c:v>7.0362155868185098E-4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0.20524280184260046</c:v>
                </c:pt>
                <c:pt idx="13">
                  <c:v>0.20524280184260046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  <c:pt idx="30">
                  <c:v>1.4865286816317672E-2</c:v>
                </c:pt>
                <c:pt idx="31">
                  <c:v>1.4865286816317672E-2</c:v>
                </c:pt>
                <c:pt idx="33">
                  <c:v>8.0675025807588605E-2</c:v>
                </c:pt>
                <c:pt idx="34">
                  <c:v>8.0675025807588605E-2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1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0</c:v>
                </c:pt>
                <c:pt idx="57">
                  <c:v>0</c:v>
                </c:pt>
                <c:pt idx="58">
                  <c:v>0</c:v>
                </c:pt>
                <c:pt idx="60">
                  <c:v>0</c:v>
                </c:pt>
                <c:pt idx="61">
                  <c:v>0</c:v>
                </c:pt>
                <c:pt idx="63">
                  <c:v>0</c:v>
                </c:pt>
                <c:pt idx="64">
                  <c:v>0</c:v>
                </c:pt>
                <c:pt idx="66">
                  <c:v>0</c:v>
                </c:pt>
                <c:pt idx="67">
                  <c:v>0</c:v>
                </c:pt>
                <c:pt idx="69">
                  <c:v>6.8243080445647341E-3</c:v>
                </c:pt>
                <c:pt idx="70">
                  <c:v>6.8243080445647341E-3</c:v>
                </c:pt>
                <c:pt idx="72">
                  <c:v>1.3108118957616896E-2</c:v>
                </c:pt>
                <c:pt idx="73">
                  <c:v>1.3108118957616896E-2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90-457E-885C-9B8E9A1BD540}"/>
            </c:ext>
          </c:extLst>
        </c:ser>
        <c:ser>
          <c:idx val="4"/>
          <c:order val="4"/>
          <c:tx>
            <c:strRef>
              <c:f>'Fig7'!$H$32</c:f>
              <c:strCache>
                <c:ptCount val="1"/>
                <c:pt idx="0">
                  <c:v>RegFile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'Fig7'!$H$33:$H$106</c:f>
              <c:numCache>
                <c:formatCode>0.00%</c:formatCode>
                <c:ptCount val="74"/>
                <c:pt idx="0">
                  <c:v>0.36229942259227299</c:v>
                </c:pt>
                <c:pt idx="1">
                  <c:v>0.36229942259227299</c:v>
                </c:pt>
                <c:pt idx="3">
                  <c:v>5.9567710162247503E-2</c:v>
                </c:pt>
                <c:pt idx="4">
                  <c:v>5.9567710162247503E-2</c:v>
                </c:pt>
                <c:pt idx="6">
                  <c:v>0.29861370958608202</c:v>
                </c:pt>
                <c:pt idx="7">
                  <c:v>0.29861370958608202</c:v>
                </c:pt>
                <c:pt idx="9">
                  <c:v>5.1949941984193303E-2</c:v>
                </c:pt>
                <c:pt idx="10">
                  <c:v>5.1949941984193303E-2</c:v>
                </c:pt>
                <c:pt idx="12">
                  <c:v>0.21653970055247121</c:v>
                </c:pt>
                <c:pt idx="13">
                  <c:v>0.21653970055247121</c:v>
                </c:pt>
                <c:pt idx="15">
                  <c:v>6.58628237002164E-2</c:v>
                </c:pt>
                <c:pt idx="16">
                  <c:v>6.58628237002164E-2</c:v>
                </c:pt>
                <c:pt idx="18">
                  <c:v>9.0114612253865148E-2</c:v>
                </c:pt>
                <c:pt idx="19">
                  <c:v>9.0114612253865148E-2</c:v>
                </c:pt>
                <c:pt idx="21">
                  <c:v>0.122387824647511</c:v>
                </c:pt>
                <c:pt idx="22">
                  <c:v>0.122387824647511</c:v>
                </c:pt>
                <c:pt idx="24">
                  <c:v>0.102633514443637</c:v>
                </c:pt>
                <c:pt idx="25">
                  <c:v>0.102633514443637</c:v>
                </c:pt>
                <c:pt idx="27">
                  <c:v>0.13535559305054301</c:v>
                </c:pt>
                <c:pt idx="28">
                  <c:v>0.13535559305054301</c:v>
                </c:pt>
                <c:pt idx="30">
                  <c:v>0.16688112157687623</c:v>
                </c:pt>
                <c:pt idx="31">
                  <c:v>0.16688112157687623</c:v>
                </c:pt>
                <c:pt idx="33">
                  <c:v>0.14639134375708099</c:v>
                </c:pt>
                <c:pt idx="34">
                  <c:v>0.14639134375708099</c:v>
                </c:pt>
                <c:pt idx="36">
                  <c:v>0.124574148938897</c:v>
                </c:pt>
                <c:pt idx="37">
                  <c:v>0.124574148938897</c:v>
                </c:pt>
                <c:pt idx="39">
                  <c:v>0.13958145806165201</c:v>
                </c:pt>
                <c:pt idx="40">
                  <c:v>0.13958145806165201</c:v>
                </c:pt>
                <c:pt idx="42">
                  <c:v>0.12778385751071042</c:v>
                </c:pt>
                <c:pt idx="43">
                  <c:v>0.12778385751071042</c:v>
                </c:pt>
                <c:pt idx="45">
                  <c:v>0.16500742949149699</c:v>
                </c:pt>
                <c:pt idx="46">
                  <c:v>0.16500742949149699</c:v>
                </c:pt>
                <c:pt idx="48">
                  <c:v>0.16481638328027287</c:v>
                </c:pt>
                <c:pt idx="49">
                  <c:v>0.16481638328027287</c:v>
                </c:pt>
                <c:pt idx="51">
                  <c:v>0.16683490087949601</c:v>
                </c:pt>
                <c:pt idx="52">
                  <c:v>0.16683490087949601</c:v>
                </c:pt>
                <c:pt idx="54">
                  <c:v>0.23003185312496263</c:v>
                </c:pt>
                <c:pt idx="55">
                  <c:v>0.23003185312496263</c:v>
                </c:pt>
                <c:pt idx="57">
                  <c:v>0.29089608197511357</c:v>
                </c:pt>
                <c:pt idx="58">
                  <c:v>0.29089608197511357</c:v>
                </c:pt>
                <c:pt idx="60">
                  <c:v>0.19503565426715699</c:v>
                </c:pt>
                <c:pt idx="61">
                  <c:v>0.19503565426715699</c:v>
                </c:pt>
                <c:pt idx="63">
                  <c:v>0.24583272490742886</c:v>
                </c:pt>
                <c:pt idx="64">
                  <c:v>0.24583272490742886</c:v>
                </c:pt>
                <c:pt idx="66">
                  <c:v>0.231414708130397</c:v>
                </c:pt>
                <c:pt idx="67">
                  <c:v>0.231414708130397</c:v>
                </c:pt>
                <c:pt idx="69">
                  <c:v>0.18074551849657747</c:v>
                </c:pt>
                <c:pt idx="70">
                  <c:v>0.18074551849657747</c:v>
                </c:pt>
                <c:pt idx="72">
                  <c:v>0.16958289212498179</c:v>
                </c:pt>
                <c:pt idx="73">
                  <c:v>0.16958289212498179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0-457E-885C-9B8E9A1BD540}"/>
            </c:ext>
          </c:extLst>
        </c:ser>
        <c:ser>
          <c:idx val="5"/>
          <c:order val="5"/>
          <c:tx>
            <c:strRef>
              <c:f>'Fig7'!$I$32</c:f>
              <c:strCache>
                <c:ptCount val="1"/>
                <c:pt idx="0">
                  <c:v>Caches+MC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'Fig7'!$I$33:$I$106</c:f>
              <c:numCache>
                <c:formatCode>0.00%</c:formatCode>
                <c:ptCount val="74"/>
                <c:pt idx="0">
                  <c:v>3.7825349845280257E-2</c:v>
                </c:pt>
                <c:pt idx="1">
                  <c:v>3.7825349845280257E-2</c:v>
                </c:pt>
                <c:pt idx="3">
                  <c:v>4.8180287060551191E-2</c:v>
                </c:pt>
                <c:pt idx="4">
                  <c:v>4.8180287060551191E-2</c:v>
                </c:pt>
                <c:pt idx="6">
                  <c:v>0.18318004730410178</c:v>
                </c:pt>
                <c:pt idx="7">
                  <c:v>0.18318004730410178</c:v>
                </c:pt>
                <c:pt idx="9">
                  <c:v>0.11477991477248982</c:v>
                </c:pt>
                <c:pt idx="10">
                  <c:v>0.11477991477248982</c:v>
                </c:pt>
                <c:pt idx="12">
                  <c:v>0.15452899526768696</c:v>
                </c:pt>
                <c:pt idx="13">
                  <c:v>0.15452899526768696</c:v>
                </c:pt>
                <c:pt idx="15">
                  <c:v>0.13129066979615542</c:v>
                </c:pt>
                <c:pt idx="16">
                  <c:v>0.13129066979615542</c:v>
                </c:pt>
                <c:pt idx="18">
                  <c:v>0.1122952795738322</c:v>
                </c:pt>
                <c:pt idx="19">
                  <c:v>0.1122952795738322</c:v>
                </c:pt>
                <c:pt idx="21">
                  <c:v>0.18605664575776196</c:v>
                </c:pt>
                <c:pt idx="22">
                  <c:v>0.18605664575776196</c:v>
                </c:pt>
                <c:pt idx="24">
                  <c:v>8.9553049428726064E-2</c:v>
                </c:pt>
                <c:pt idx="25">
                  <c:v>8.9553049428726064E-2</c:v>
                </c:pt>
                <c:pt idx="27">
                  <c:v>0.17151481134844138</c:v>
                </c:pt>
                <c:pt idx="28">
                  <c:v>0.17151481134844138</c:v>
                </c:pt>
                <c:pt idx="30">
                  <c:v>5.2463219081514079E-2</c:v>
                </c:pt>
                <c:pt idx="31">
                  <c:v>5.2463219081514079E-2</c:v>
                </c:pt>
                <c:pt idx="33">
                  <c:v>0.11744577259108177</c:v>
                </c:pt>
                <c:pt idx="34">
                  <c:v>0.11744577259108177</c:v>
                </c:pt>
                <c:pt idx="36">
                  <c:v>0.14327504038426997</c:v>
                </c:pt>
                <c:pt idx="37">
                  <c:v>0.14327504038426997</c:v>
                </c:pt>
                <c:pt idx="39">
                  <c:v>8.1068387429466801E-2</c:v>
                </c:pt>
                <c:pt idx="40">
                  <c:v>8.1068387429466801E-2</c:v>
                </c:pt>
                <c:pt idx="42">
                  <c:v>0.13845696467917532</c:v>
                </c:pt>
                <c:pt idx="43">
                  <c:v>0.13845696467917532</c:v>
                </c:pt>
                <c:pt idx="45">
                  <c:v>0.11134437648649528</c:v>
                </c:pt>
                <c:pt idx="46">
                  <c:v>0.11134437648649528</c:v>
                </c:pt>
                <c:pt idx="48">
                  <c:v>0.10482823958169613</c:v>
                </c:pt>
                <c:pt idx="49">
                  <c:v>0.10482823958169613</c:v>
                </c:pt>
                <c:pt idx="51">
                  <c:v>5.508538108264209E-2</c:v>
                </c:pt>
                <c:pt idx="52">
                  <c:v>5.508538108264209E-2</c:v>
                </c:pt>
                <c:pt idx="54">
                  <c:v>0.11907461266456171</c:v>
                </c:pt>
                <c:pt idx="55">
                  <c:v>0.11907461266456171</c:v>
                </c:pt>
                <c:pt idx="57">
                  <c:v>5.6080305906215419E-2</c:v>
                </c:pt>
                <c:pt idx="58">
                  <c:v>5.6080305906215419E-2</c:v>
                </c:pt>
                <c:pt idx="60">
                  <c:v>7.3378460799771561E-2</c:v>
                </c:pt>
                <c:pt idx="61">
                  <c:v>7.3378460799771561E-2</c:v>
                </c:pt>
                <c:pt idx="63">
                  <c:v>5.9885906650793901E-2</c:v>
                </c:pt>
                <c:pt idx="64">
                  <c:v>5.9885906650793901E-2</c:v>
                </c:pt>
                <c:pt idx="66">
                  <c:v>2.2740297967550612E-2</c:v>
                </c:pt>
                <c:pt idx="67">
                  <c:v>2.2740297967550612E-2</c:v>
                </c:pt>
                <c:pt idx="69">
                  <c:v>9.333155547526259E-2</c:v>
                </c:pt>
                <c:pt idx="70">
                  <c:v>9.333155547526259E-2</c:v>
                </c:pt>
                <c:pt idx="72">
                  <c:v>0.10279704415044617</c:v>
                </c:pt>
                <c:pt idx="73">
                  <c:v>0.10279704415044617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90-457E-885C-9B8E9A1BD540}"/>
            </c:ext>
          </c:extLst>
        </c:ser>
        <c:ser>
          <c:idx val="6"/>
          <c:order val="6"/>
          <c:tx>
            <c:strRef>
              <c:f>'Fig7'!$J$32</c:f>
              <c:strCache>
                <c:ptCount val="1"/>
                <c:pt idx="0">
                  <c:v>NoC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'Fig7'!$J$33:$J$106</c:f>
              <c:numCache>
                <c:formatCode>0.00%</c:formatCode>
                <c:ptCount val="74"/>
                <c:pt idx="0">
                  <c:v>1.70391903531438E-4</c:v>
                </c:pt>
                <c:pt idx="1">
                  <c:v>1.70391903531438E-4</c:v>
                </c:pt>
                <c:pt idx="3">
                  <c:v>0.209614325042147</c:v>
                </c:pt>
                <c:pt idx="4">
                  <c:v>0.209614325042147</c:v>
                </c:pt>
                <c:pt idx="6">
                  <c:v>7.7205868761413374E-2</c:v>
                </c:pt>
                <c:pt idx="7">
                  <c:v>7.7205868761413374E-2</c:v>
                </c:pt>
                <c:pt idx="9">
                  <c:v>0.36820208828463402</c:v>
                </c:pt>
                <c:pt idx="10">
                  <c:v>0.36820208828463402</c:v>
                </c:pt>
                <c:pt idx="12">
                  <c:v>3.9618814529602349E-3</c:v>
                </c:pt>
                <c:pt idx="13">
                  <c:v>3.9618814529602349E-3</c:v>
                </c:pt>
                <c:pt idx="15">
                  <c:v>0.32246042651316981</c:v>
                </c:pt>
                <c:pt idx="16">
                  <c:v>0.32246042651316981</c:v>
                </c:pt>
                <c:pt idx="18">
                  <c:v>0.29397271066324326</c:v>
                </c:pt>
                <c:pt idx="19">
                  <c:v>0.29397271066324326</c:v>
                </c:pt>
                <c:pt idx="21">
                  <c:v>0.350157510297747</c:v>
                </c:pt>
                <c:pt idx="22">
                  <c:v>0.350157510297747</c:v>
                </c:pt>
                <c:pt idx="24">
                  <c:v>0.26848039702138898</c:v>
                </c:pt>
                <c:pt idx="25">
                  <c:v>0.26848039702138898</c:v>
                </c:pt>
                <c:pt idx="27">
                  <c:v>0.237729960402461</c:v>
                </c:pt>
                <c:pt idx="28">
                  <c:v>0.237729960402461</c:v>
                </c:pt>
                <c:pt idx="30">
                  <c:v>0.24660438855699426</c:v>
                </c:pt>
                <c:pt idx="31">
                  <c:v>0.24660438855699426</c:v>
                </c:pt>
                <c:pt idx="33">
                  <c:v>0.17982601908502599</c:v>
                </c:pt>
                <c:pt idx="34">
                  <c:v>0.17982601908502599</c:v>
                </c:pt>
                <c:pt idx="36">
                  <c:v>0.22032204852949899</c:v>
                </c:pt>
                <c:pt idx="37">
                  <c:v>0.22032204852949899</c:v>
                </c:pt>
                <c:pt idx="39">
                  <c:v>0.179215932806885</c:v>
                </c:pt>
                <c:pt idx="40">
                  <c:v>0.179215932806885</c:v>
                </c:pt>
                <c:pt idx="42">
                  <c:v>0.2299241322814955</c:v>
                </c:pt>
                <c:pt idx="43">
                  <c:v>0.2299241322814955</c:v>
                </c:pt>
                <c:pt idx="45">
                  <c:v>0.21064916077801801</c:v>
                </c:pt>
                <c:pt idx="46">
                  <c:v>0.21064916077801801</c:v>
                </c:pt>
                <c:pt idx="48">
                  <c:v>0.18135358767599674</c:v>
                </c:pt>
                <c:pt idx="49">
                  <c:v>0.18135358767599674</c:v>
                </c:pt>
                <c:pt idx="51">
                  <c:v>0.14685593469708</c:v>
                </c:pt>
                <c:pt idx="52">
                  <c:v>0.14685593469708</c:v>
                </c:pt>
                <c:pt idx="54">
                  <c:v>7.7823481826400934E-2</c:v>
                </c:pt>
                <c:pt idx="55">
                  <c:v>7.7823481826400934E-2</c:v>
                </c:pt>
                <c:pt idx="57">
                  <c:v>8.4731446493399379E-2</c:v>
                </c:pt>
                <c:pt idx="58">
                  <c:v>8.4731446493399379E-2</c:v>
                </c:pt>
                <c:pt idx="60">
                  <c:v>0.14165677171536201</c:v>
                </c:pt>
                <c:pt idx="61">
                  <c:v>0.14165677171536201</c:v>
                </c:pt>
                <c:pt idx="63">
                  <c:v>5.0057827666680557E-2</c:v>
                </c:pt>
                <c:pt idx="64">
                  <c:v>5.0057827666680557E-2</c:v>
                </c:pt>
                <c:pt idx="66">
                  <c:v>8.5547721375398997E-2</c:v>
                </c:pt>
                <c:pt idx="67">
                  <c:v>8.5547721375398997E-2</c:v>
                </c:pt>
                <c:pt idx="69">
                  <c:v>0.16230702956362128</c:v>
                </c:pt>
                <c:pt idx="70">
                  <c:v>0.16230702956362128</c:v>
                </c:pt>
                <c:pt idx="72">
                  <c:v>0.18115321799264925</c:v>
                </c:pt>
                <c:pt idx="73">
                  <c:v>0.18115321799264925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90-457E-885C-9B8E9A1BD540}"/>
            </c:ext>
          </c:extLst>
        </c:ser>
        <c:ser>
          <c:idx val="7"/>
          <c:order val="7"/>
          <c:tx>
            <c:strRef>
              <c:f>'Fig7'!$K$32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'Fig7'!$K$33:$K$106</c:f>
              <c:numCache>
                <c:formatCode>0.00%</c:formatCode>
                <c:ptCount val="74"/>
                <c:pt idx="0">
                  <c:v>5.7709645261109471E-2</c:v>
                </c:pt>
                <c:pt idx="1">
                  <c:v>5.7709645261109471E-2</c:v>
                </c:pt>
                <c:pt idx="3">
                  <c:v>7.304208982688809E-2</c:v>
                </c:pt>
                <c:pt idx="4">
                  <c:v>7.304208982688809E-2</c:v>
                </c:pt>
                <c:pt idx="6">
                  <c:v>5.3140471037260495E-2</c:v>
                </c:pt>
                <c:pt idx="7">
                  <c:v>5.3140471037260495E-2</c:v>
                </c:pt>
                <c:pt idx="9">
                  <c:v>5.3107820464378792E-2</c:v>
                </c:pt>
                <c:pt idx="10">
                  <c:v>5.3107820464378792E-2</c:v>
                </c:pt>
                <c:pt idx="12">
                  <c:v>6.7511103167416556E-2</c:v>
                </c:pt>
                <c:pt idx="13">
                  <c:v>6.7511103167416556E-2</c:v>
                </c:pt>
                <c:pt idx="15">
                  <c:v>4.5572893636432688E-2</c:v>
                </c:pt>
                <c:pt idx="16">
                  <c:v>4.5572893636432688E-2</c:v>
                </c:pt>
                <c:pt idx="18">
                  <c:v>6.0367594237819809E-2</c:v>
                </c:pt>
                <c:pt idx="19">
                  <c:v>6.0367594237819809E-2</c:v>
                </c:pt>
                <c:pt idx="21">
                  <c:v>9.3971544288158335E-2</c:v>
                </c:pt>
                <c:pt idx="22">
                  <c:v>9.3971544288158335E-2</c:v>
                </c:pt>
                <c:pt idx="24">
                  <c:v>0.14954394627372225</c:v>
                </c:pt>
                <c:pt idx="25">
                  <c:v>0.14954394627372225</c:v>
                </c:pt>
                <c:pt idx="27">
                  <c:v>5.909729826915034E-2</c:v>
                </c:pt>
                <c:pt idx="28">
                  <c:v>5.909729826915034E-2</c:v>
                </c:pt>
                <c:pt idx="30">
                  <c:v>7.2273289216932005E-2</c:v>
                </c:pt>
                <c:pt idx="31">
                  <c:v>7.2273289216932005E-2</c:v>
                </c:pt>
                <c:pt idx="33">
                  <c:v>4.6241395372258694E-2</c:v>
                </c:pt>
                <c:pt idx="34">
                  <c:v>4.6241395372258694E-2</c:v>
                </c:pt>
                <c:pt idx="36">
                  <c:v>5.7541191955624287E-2</c:v>
                </c:pt>
                <c:pt idx="37">
                  <c:v>5.7541191955624287E-2</c:v>
                </c:pt>
                <c:pt idx="39">
                  <c:v>4.7109238679177018E-2</c:v>
                </c:pt>
                <c:pt idx="40">
                  <c:v>4.7109238679177018E-2</c:v>
                </c:pt>
                <c:pt idx="42">
                  <c:v>5.2721916999041246E-2</c:v>
                </c:pt>
                <c:pt idx="43">
                  <c:v>5.2721916999041246E-2</c:v>
                </c:pt>
                <c:pt idx="45">
                  <c:v>4.14727947788113E-2</c:v>
                </c:pt>
                <c:pt idx="46">
                  <c:v>4.14727947788113E-2</c:v>
                </c:pt>
                <c:pt idx="48">
                  <c:v>4.176261152820087E-2</c:v>
                </c:pt>
                <c:pt idx="49">
                  <c:v>4.176261152820087E-2</c:v>
                </c:pt>
                <c:pt idx="51">
                  <c:v>4.5245946358315914E-2</c:v>
                </c:pt>
                <c:pt idx="52">
                  <c:v>4.5245946358315914E-2</c:v>
                </c:pt>
                <c:pt idx="54">
                  <c:v>5.851902109670739E-2</c:v>
                </c:pt>
                <c:pt idx="55">
                  <c:v>5.851902109670739E-2</c:v>
                </c:pt>
                <c:pt idx="57">
                  <c:v>5.0429821080012503E-2</c:v>
                </c:pt>
                <c:pt idx="58">
                  <c:v>5.0429821080012503E-2</c:v>
                </c:pt>
                <c:pt idx="60">
                  <c:v>4.9401696091980765E-2</c:v>
                </c:pt>
                <c:pt idx="61">
                  <c:v>4.9401696091980765E-2</c:v>
                </c:pt>
                <c:pt idx="63">
                  <c:v>5.483672274397184E-2</c:v>
                </c:pt>
                <c:pt idx="64">
                  <c:v>5.483672274397184E-2</c:v>
                </c:pt>
                <c:pt idx="66">
                  <c:v>8.3113046135719487E-2</c:v>
                </c:pt>
                <c:pt idx="67">
                  <c:v>8.3113046135719487E-2</c:v>
                </c:pt>
                <c:pt idx="69">
                  <c:v>5.4268999307564549E-2</c:v>
                </c:pt>
                <c:pt idx="70">
                  <c:v>5.4268999307564549E-2</c:v>
                </c:pt>
                <c:pt idx="72">
                  <c:v>6.146665645648218E-2</c:v>
                </c:pt>
                <c:pt idx="73">
                  <c:v>6.146665645648218E-2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90-457E-885C-9B8E9A1BD540}"/>
            </c:ext>
          </c:extLst>
        </c:ser>
        <c:ser>
          <c:idx val="8"/>
          <c:order val="8"/>
          <c:tx>
            <c:strRef>
              <c:f>'Fig7'!$L$32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'Fig7'!$B$33:$C$106</c:f>
              <c:multiLvlStrCache>
                <c:ptCount val="74"/>
                <c:lvl>
                  <c:pt idx="0">
                    <c:v>Base</c:v>
                  </c:pt>
                  <c:pt idx="1">
                    <c:v>ST2</c:v>
                  </c:pt>
                  <c:pt idx="2">
                    <c:v> </c:v>
                  </c:pt>
                  <c:pt idx="3">
                    <c:v>Base</c:v>
                  </c:pt>
                  <c:pt idx="4">
                    <c:v>ST2</c:v>
                  </c:pt>
                  <c:pt idx="5">
                    <c:v> </c:v>
                  </c:pt>
                  <c:pt idx="6">
                    <c:v>Base</c:v>
                  </c:pt>
                  <c:pt idx="7">
                    <c:v>ST2</c:v>
                  </c:pt>
                  <c:pt idx="8">
                    <c:v> </c:v>
                  </c:pt>
                  <c:pt idx="9">
                    <c:v>Base</c:v>
                  </c:pt>
                  <c:pt idx="10">
                    <c:v>ST2</c:v>
                  </c:pt>
                  <c:pt idx="12">
                    <c:v>Base</c:v>
                  </c:pt>
                  <c:pt idx="13">
                    <c:v>ST2</c:v>
                  </c:pt>
                  <c:pt idx="15">
                    <c:v>Base</c:v>
                  </c:pt>
                  <c:pt idx="16">
                    <c:v>ST2</c:v>
                  </c:pt>
                  <c:pt idx="18">
                    <c:v>Base</c:v>
                  </c:pt>
                  <c:pt idx="19">
                    <c:v>ST2</c:v>
                  </c:pt>
                  <c:pt idx="21">
                    <c:v>Base</c:v>
                  </c:pt>
                  <c:pt idx="22">
                    <c:v>ST2</c:v>
                  </c:pt>
                  <c:pt idx="24">
                    <c:v>Base</c:v>
                  </c:pt>
                  <c:pt idx="25">
                    <c:v>ST2</c:v>
                  </c:pt>
                  <c:pt idx="27">
                    <c:v>Base</c:v>
                  </c:pt>
                  <c:pt idx="28">
                    <c:v>ST2</c:v>
                  </c:pt>
                  <c:pt idx="30">
                    <c:v>Base</c:v>
                  </c:pt>
                  <c:pt idx="31">
                    <c:v>ST2</c:v>
                  </c:pt>
                  <c:pt idx="33">
                    <c:v>Base</c:v>
                  </c:pt>
                  <c:pt idx="34">
                    <c:v>ST2</c:v>
                  </c:pt>
                  <c:pt idx="36">
                    <c:v>Base</c:v>
                  </c:pt>
                  <c:pt idx="37">
                    <c:v>ST2</c:v>
                  </c:pt>
                  <c:pt idx="39">
                    <c:v>Base</c:v>
                  </c:pt>
                  <c:pt idx="40">
                    <c:v>ST2</c:v>
                  </c:pt>
                  <c:pt idx="42">
                    <c:v>Base</c:v>
                  </c:pt>
                  <c:pt idx="43">
                    <c:v>ST2</c:v>
                  </c:pt>
                  <c:pt idx="45">
                    <c:v>Base</c:v>
                  </c:pt>
                  <c:pt idx="46">
                    <c:v>ST2</c:v>
                  </c:pt>
                  <c:pt idx="48">
                    <c:v>Base</c:v>
                  </c:pt>
                  <c:pt idx="49">
                    <c:v>ST2</c:v>
                  </c:pt>
                  <c:pt idx="51">
                    <c:v>Base</c:v>
                  </c:pt>
                  <c:pt idx="52">
                    <c:v>ST2</c:v>
                  </c:pt>
                  <c:pt idx="54">
                    <c:v>Base</c:v>
                  </c:pt>
                  <c:pt idx="55">
                    <c:v>ST2</c:v>
                  </c:pt>
                  <c:pt idx="57">
                    <c:v>Base</c:v>
                  </c:pt>
                  <c:pt idx="58">
                    <c:v>ST2</c:v>
                  </c:pt>
                  <c:pt idx="60">
                    <c:v>Base</c:v>
                  </c:pt>
                  <c:pt idx="61">
                    <c:v>ST2</c:v>
                  </c:pt>
                  <c:pt idx="63">
                    <c:v>Base</c:v>
                  </c:pt>
                  <c:pt idx="64">
                    <c:v>ST2</c:v>
                  </c:pt>
                  <c:pt idx="66">
                    <c:v>Base</c:v>
                  </c:pt>
                  <c:pt idx="67">
                    <c:v>ST2</c:v>
                  </c:pt>
                  <c:pt idx="69">
                    <c:v>Base</c:v>
                  </c:pt>
                  <c:pt idx="70">
                    <c:v>ST2</c:v>
                  </c:pt>
                  <c:pt idx="72">
                    <c:v>Base</c:v>
                  </c:pt>
                  <c:pt idx="73">
                    <c:v>ST2</c:v>
                  </c:pt>
                </c:lvl>
                <c:lvl>
                  <c:pt idx="0">
                    <c:v> </c:v>
                  </c:pt>
                  <c:pt idx="2">
                    <c:v> </c:v>
                  </c:pt>
                  <c:pt idx="3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1">
                    <c:v> </c:v>
                  </c:pt>
                  <c:pt idx="12">
                    <c:v> </c:v>
                  </c:pt>
                  <c:pt idx="14">
                    <c:v> </c:v>
                  </c:pt>
                  <c:pt idx="15">
                    <c:v> </c:v>
                  </c:pt>
                  <c:pt idx="17">
                    <c:v> </c:v>
                  </c:pt>
                  <c:pt idx="18">
                    <c:v> </c:v>
                  </c:pt>
                  <c:pt idx="20">
                    <c:v> </c:v>
                  </c:pt>
                  <c:pt idx="21">
                    <c:v> </c:v>
                  </c:pt>
                  <c:pt idx="23">
                    <c:v> </c:v>
                  </c:pt>
                  <c:pt idx="24">
                    <c:v> </c:v>
                  </c:pt>
                  <c:pt idx="26">
                    <c:v> </c:v>
                  </c:pt>
                  <c:pt idx="27">
                    <c:v> </c:v>
                  </c:pt>
                  <c:pt idx="29">
                    <c:v> </c:v>
                  </c:pt>
                  <c:pt idx="30">
                    <c:v> </c:v>
                  </c:pt>
                  <c:pt idx="32">
                    <c:v> </c:v>
                  </c:pt>
                  <c:pt idx="33">
                    <c:v> </c:v>
                  </c:pt>
                  <c:pt idx="35">
                    <c:v> </c:v>
                  </c:pt>
                  <c:pt idx="36">
                    <c:v> </c:v>
                  </c:pt>
                  <c:pt idx="38">
                    <c:v> </c:v>
                  </c:pt>
                  <c:pt idx="39">
                    <c:v> </c:v>
                  </c:pt>
                  <c:pt idx="41">
                    <c:v> </c:v>
                  </c:pt>
                  <c:pt idx="42">
                    <c:v> </c:v>
                  </c:pt>
                  <c:pt idx="44">
                    <c:v> </c:v>
                  </c:pt>
                  <c:pt idx="45">
                    <c:v> </c:v>
                  </c:pt>
                  <c:pt idx="47">
                    <c:v> </c:v>
                  </c:pt>
                  <c:pt idx="48">
                    <c:v> </c:v>
                  </c:pt>
                  <c:pt idx="50">
                    <c:v> </c:v>
                  </c:pt>
                  <c:pt idx="51">
                    <c:v> </c:v>
                  </c:pt>
                  <c:pt idx="53">
                    <c:v> </c:v>
                  </c:pt>
                  <c:pt idx="54">
                    <c:v> </c:v>
                  </c:pt>
                  <c:pt idx="56">
                    <c:v> </c:v>
                  </c:pt>
                  <c:pt idx="57">
                    <c:v> </c:v>
                  </c:pt>
                  <c:pt idx="59">
                    <c:v> </c:v>
                  </c:pt>
                  <c:pt idx="60">
                    <c:v> </c:v>
                  </c:pt>
                  <c:pt idx="62">
                    <c:v> </c:v>
                  </c:pt>
                  <c:pt idx="63">
                    <c:v> </c:v>
                  </c:pt>
                  <c:pt idx="65">
                    <c:v> </c:v>
                  </c:pt>
                  <c:pt idx="66">
                    <c:v> </c:v>
                  </c:pt>
                  <c:pt idx="68">
                    <c:v> </c:v>
                  </c:pt>
                  <c:pt idx="69">
                    <c:v> </c:v>
                  </c:pt>
                  <c:pt idx="71">
                    <c:v> </c:v>
                  </c:pt>
                  <c:pt idx="72">
                    <c:v> </c:v>
                  </c:pt>
                </c:lvl>
              </c:multiLvlStrCache>
            </c:multiLvlStrRef>
          </c:cat>
          <c:val>
            <c:numRef>
              <c:f>'Fig7'!$L$33:$L$106</c:f>
              <c:numCache>
                <c:formatCode>0.00%</c:formatCode>
                <c:ptCount val="74"/>
                <c:pt idx="0">
                  <c:v>1.6974830127284899E-5</c:v>
                </c:pt>
                <c:pt idx="1">
                  <c:v>1.6974830127284899E-5</c:v>
                </c:pt>
                <c:pt idx="3">
                  <c:v>0.50232371126420305</c:v>
                </c:pt>
                <c:pt idx="4">
                  <c:v>0.50232371126420305</c:v>
                </c:pt>
                <c:pt idx="6">
                  <c:v>1.7551444701029248E-2</c:v>
                </c:pt>
                <c:pt idx="7">
                  <c:v>1.7551444701029248E-2</c:v>
                </c:pt>
                <c:pt idx="9">
                  <c:v>0.29602500921800401</c:v>
                </c:pt>
                <c:pt idx="10">
                  <c:v>0.29602500921800401</c:v>
                </c:pt>
                <c:pt idx="12">
                  <c:v>2.49355517077011E-3</c:v>
                </c:pt>
                <c:pt idx="13">
                  <c:v>2.49355517077011E-3</c:v>
                </c:pt>
                <c:pt idx="15">
                  <c:v>0.2287691009746961</c:v>
                </c:pt>
                <c:pt idx="16">
                  <c:v>0.2287691009746961</c:v>
                </c:pt>
                <c:pt idx="18">
                  <c:v>1.8354629755788551E-2</c:v>
                </c:pt>
                <c:pt idx="19">
                  <c:v>1.8354629755788551E-2</c:v>
                </c:pt>
                <c:pt idx="21">
                  <c:v>3.0092347934779699E-6</c:v>
                </c:pt>
                <c:pt idx="22">
                  <c:v>3.0092347934779699E-6</c:v>
                </c:pt>
                <c:pt idx="24">
                  <c:v>0.195347951623938</c:v>
                </c:pt>
                <c:pt idx="25">
                  <c:v>0.195347951623938</c:v>
                </c:pt>
                <c:pt idx="27">
                  <c:v>0.18923015288938699</c:v>
                </c:pt>
                <c:pt idx="28">
                  <c:v>0.18923015288938699</c:v>
                </c:pt>
                <c:pt idx="30">
                  <c:v>9.778646228899479E-4</c:v>
                </c:pt>
                <c:pt idx="31">
                  <c:v>9.778646228899479E-4</c:v>
                </c:pt>
                <c:pt idx="33">
                  <c:v>3.81888737820077E-2</c:v>
                </c:pt>
                <c:pt idx="34">
                  <c:v>3.81888737820077E-2</c:v>
                </c:pt>
                <c:pt idx="36">
                  <c:v>0.12555106366612201</c:v>
                </c:pt>
                <c:pt idx="37">
                  <c:v>0.12555106366612201</c:v>
                </c:pt>
                <c:pt idx="39">
                  <c:v>0.27774234328131098</c:v>
                </c:pt>
                <c:pt idx="40">
                  <c:v>0.27774234328131098</c:v>
                </c:pt>
                <c:pt idx="42">
                  <c:v>0.12805799826160494</c:v>
                </c:pt>
                <c:pt idx="43">
                  <c:v>0.12805799826160494</c:v>
                </c:pt>
                <c:pt idx="45">
                  <c:v>0.144117371632242</c:v>
                </c:pt>
                <c:pt idx="46">
                  <c:v>0.144117371632242</c:v>
                </c:pt>
                <c:pt idx="48">
                  <c:v>0.14453694726089486</c:v>
                </c:pt>
                <c:pt idx="49">
                  <c:v>0.14453694726089486</c:v>
                </c:pt>
                <c:pt idx="51">
                  <c:v>0.188190982704316</c:v>
                </c:pt>
                <c:pt idx="52">
                  <c:v>0.188190982704316</c:v>
                </c:pt>
                <c:pt idx="54">
                  <c:v>6.1188002692886968E-2</c:v>
                </c:pt>
                <c:pt idx="55">
                  <c:v>6.1188002692886968E-2</c:v>
                </c:pt>
                <c:pt idx="57">
                  <c:v>3.8465446333140591E-3</c:v>
                </c:pt>
                <c:pt idx="58">
                  <c:v>3.8465446333140591E-3</c:v>
                </c:pt>
                <c:pt idx="60">
                  <c:v>1.6973247944769899E-3</c:v>
                </c:pt>
                <c:pt idx="61">
                  <c:v>1.6973247944769899E-3</c:v>
                </c:pt>
                <c:pt idx="63">
                  <c:v>3.9346028920351647E-2</c:v>
                </c:pt>
                <c:pt idx="64">
                  <c:v>3.9346028920351647E-2</c:v>
                </c:pt>
                <c:pt idx="66">
                  <c:v>8.2553876782619695E-4</c:v>
                </c:pt>
                <c:pt idx="67">
                  <c:v>8.2553876782619695E-4</c:v>
                </c:pt>
                <c:pt idx="69">
                  <c:v>9.5964074136402219E-2</c:v>
                </c:pt>
                <c:pt idx="70">
                  <c:v>9.5964074136402219E-2</c:v>
                </c:pt>
                <c:pt idx="72">
                  <c:v>0.11323401846447745</c:v>
                </c:pt>
                <c:pt idx="73">
                  <c:v>0.11323401846447745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90-457E-885C-9B8E9A1BD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270577328"/>
        <c:axId val="1270589792"/>
      </c:barChart>
      <c:catAx>
        <c:axId val="127057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589792"/>
        <c:crosses val="autoZero"/>
        <c:auto val="1"/>
        <c:lblAlgn val="ctr"/>
        <c:lblOffset val="100"/>
        <c:tickMarkSkip val="1"/>
        <c:noMultiLvlLbl val="0"/>
      </c:catAx>
      <c:valAx>
        <c:axId val="1270589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Norm. System</a:t>
                </a:r>
                <a:r>
                  <a:rPr lang="en-US" sz="14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Energy</a:t>
                </a:r>
              </a:p>
            </c:rich>
          </c:tx>
          <c:layout>
            <c:manualLayout>
              <c:xMode val="edge"/>
              <c:yMode val="edge"/>
              <c:x val="1.2926335164405037E-3"/>
              <c:y val="5.943002724873908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577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91761455778792389"/>
          <c:y val="0.28958944913488843"/>
          <c:w val="8.0017161417711175E-2"/>
          <c:h val="0.28701973498326283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95561269127078E-2"/>
          <c:y val="3.8690742577028467E-2"/>
          <c:w val="0.90116494366775601"/>
          <c:h val="0.64077098365341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'Fig11'!$A$40</c:f>
              <c:strCache>
                <c:ptCount val="1"/>
                <c:pt idx="0">
                  <c:v>Execution Time (Normalized)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'Fig11'!$B$39:$Y$39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'Fig11'!$B$40:$Y$40</c:f>
              <c:numCache>
                <c:formatCode>0.00</c:formatCode>
                <c:ptCount val="24"/>
                <c:pt idx="0">
                  <c:v>1.0013837367131799</c:v>
                </c:pt>
                <c:pt idx="1">
                  <c:v>1.00316152206595</c:v>
                </c:pt>
                <c:pt idx="2">
                  <c:v>0.99898003635216504</c:v>
                </c:pt>
                <c:pt idx="3">
                  <c:v>0.99691967545736204</c:v>
                </c:pt>
                <c:pt idx="4">
                  <c:v>1.0001348832238901</c:v>
                </c:pt>
                <c:pt idx="5">
                  <c:v>1.0131025957972799</c:v>
                </c:pt>
                <c:pt idx="6">
                  <c:v>1.0024770426242899</c:v>
                </c:pt>
                <c:pt idx="7">
                  <c:v>0.91018877839760604</c:v>
                </c:pt>
                <c:pt idx="8">
                  <c:v>1.0352669351711901</c:v>
                </c:pt>
                <c:pt idx="9">
                  <c:v>0.99940467440551295</c:v>
                </c:pt>
                <c:pt idx="10">
                  <c:v>0.98784109848982904</c:v>
                </c:pt>
                <c:pt idx="11">
                  <c:v>0.994774361142995</c:v>
                </c:pt>
                <c:pt idx="12">
                  <c:v>1.00465370523578</c:v>
                </c:pt>
                <c:pt idx="13">
                  <c:v>0.984152960084413</c:v>
                </c:pt>
                <c:pt idx="14">
                  <c:v>1.0045770247885799</c:v>
                </c:pt>
                <c:pt idx="15">
                  <c:v>1.00276581888883</c:v>
                </c:pt>
                <c:pt idx="16">
                  <c:v>1.00088805059611</c:v>
                </c:pt>
                <c:pt idx="17">
                  <c:v>0.99928295318988003</c:v>
                </c:pt>
                <c:pt idx="18">
                  <c:v>1.0017585357268499</c:v>
                </c:pt>
                <c:pt idx="19">
                  <c:v>0.96458866392257203</c:v>
                </c:pt>
                <c:pt idx="20">
                  <c:v>1.01149947526045</c:v>
                </c:pt>
                <c:pt idx="21">
                  <c:v>0.99887929431693701</c:v>
                </c:pt>
                <c:pt idx="22">
                  <c:v>1.0000064395458299</c:v>
                </c:pt>
                <c:pt idx="23">
                  <c:v>0.99637775049554256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0-4E4B-9F61-0F072883E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3"/>
        <c:axId val="1306093224"/>
        <c:axId val="1306093552"/>
      </c:barChart>
      <c:catAx>
        <c:axId val="130609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93552"/>
        <c:crosses val="autoZero"/>
        <c:auto val="1"/>
        <c:lblAlgn val="ctr"/>
        <c:lblOffset val="100"/>
        <c:noMultiLvlLbl val="0"/>
      </c:catAx>
      <c:valAx>
        <c:axId val="1306093552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ysClr val="windowText" lastClr="000000"/>
                    </a:solidFill>
                  </a:rPr>
                  <a:t>Norm. Execution</a:t>
                </a:r>
                <a:r>
                  <a:rPr lang="en-US" sz="2000" b="1" baseline="0" dirty="0">
                    <a:solidFill>
                      <a:sysClr val="windowText" lastClr="000000"/>
                    </a:solidFill>
                  </a:rPr>
                  <a:t> Time</a:t>
                </a:r>
              </a:p>
            </c:rich>
          </c:tx>
          <c:layout>
            <c:manualLayout>
              <c:xMode val="edge"/>
              <c:yMode val="edge"/>
              <c:x val="0"/>
              <c:y val="2.9494956080411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9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2973501105356"/>
          <c:y val="2.356763362569908E-2"/>
          <c:w val="0.75478098581753217"/>
          <c:h val="0.630215162105837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'Fig1'!$A$27</c:f>
              <c:strCache>
                <c:ptCount val="1"/>
                <c:pt idx="0">
                  <c:v>ALU Add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'Fig1'!$B$26:$Y$26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'Fig1'!$B$27:$Y$27</c:f>
              <c:numCache>
                <c:formatCode>0.00%</c:formatCode>
                <c:ptCount val="24"/>
                <c:pt idx="0">
                  <c:v>9.0693935077972507E-2</c:v>
                </c:pt>
                <c:pt idx="1">
                  <c:v>0.298777843751592</c:v>
                </c:pt>
                <c:pt idx="2">
                  <c:v>0.132173367440513</c:v>
                </c:pt>
                <c:pt idx="3">
                  <c:v>0.24489795918367299</c:v>
                </c:pt>
                <c:pt idx="4">
                  <c:v>0.151683402244536</c:v>
                </c:pt>
                <c:pt idx="5">
                  <c:v>0.14814807488967099</c:v>
                </c:pt>
                <c:pt idx="6">
                  <c:v>0.191267432938139</c:v>
                </c:pt>
                <c:pt idx="7">
                  <c:v>0.129707112970711</c:v>
                </c:pt>
                <c:pt idx="8">
                  <c:v>0.416750032384679</c:v>
                </c:pt>
                <c:pt idx="9">
                  <c:v>0.279549862797983</c:v>
                </c:pt>
                <c:pt idx="10">
                  <c:v>0.17072942463657501</c:v>
                </c:pt>
                <c:pt idx="11">
                  <c:v>0.209244222361024</c:v>
                </c:pt>
                <c:pt idx="12">
                  <c:v>0.30153151846392501</c:v>
                </c:pt>
                <c:pt idx="13">
                  <c:v>0.43890400650761502</c:v>
                </c:pt>
                <c:pt idx="14">
                  <c:v>0.323191681953378</c:v>
                </c:pt>
                <c:pt idx="15">
                  <c:v>0.395968092560886</c:v>
                </c:pt>
                <c:pt idx="16">
                  <c:v>0.33126934984520101</c:v>
                </c:pt>
                <c:pt idx="17">
                  <c:v>0.50097778460279896</c:v>
                </c:pt>
                <c:pt idx="18">
                  <c:v>0.36684048671035102</c:v>
                </c:pt>
                <c:pt idx="19">
                  <c:v>0.47986972173018599</c:v>
                </c:pt>
                <c:pt idx="20">
                  <c:v>0.21762279888785899</c:v>
                </c:pt>
                <c:pt idx="21">
                  <c:v>0.512696493349455</c:v>
                </c:pt>
                <c:pt idx="22">
                  <c:v>5.82831325301204E-2</c:v>
                </c:pt>
                <c:pt idx="23">
                  <c:v>0.27785990164429752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E-45FB-99E2-3839D0A3965B}"/>
            </c:ext>
          </c:extLst>
        </c:ser>
        <c:ser>
          <c:idx val="1"/>
          <c:order val="1"/>
          <c:tx>
            <c:strRef>
              <c:f>'Fig1'!$A$28</c:f>
              <c:strCache>
                <c:ptCount val="1"/>
                <c:pt idx="0">
                  <c:v>ALU Other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'Fig1'!$B$26:$Y$26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'Fig1'!$B$28:$Y$28</c:f>
              <c:numCache>
                <c:formatCode>0.00%</c:formatCode>
                <c:ptCount val="24"/>
                <c:pt idx="0">
                  <c:v>1.71125987292602E-4</c:v>
                </c:pt>
                <c:pt idx="1">
                  <c:v>4.27676696881749E-2</c:v>
                </c:pt>
                <c:pt idx="2">
                  <c:v>6.3226989719581102E-3</c:v>
                </c:pt>
                <c:pt idx="3">
                  <c:v>0.265306122448979</c:v>
                </c:pt>
                <c:pt idx="4">
                  <c:v>6.1075014766686302E-2</c:v>
                </c:pt>
                <c:pt idx="5">
                  <c:v>0.16666563058249201</c:v>
                </c:pt>
                <c:pt idx="6">
                  <c:v>0.139150165153752</c:v>
                </c:pt>
                <c:pt idx="7">
                  <c:v>0.14644351464435101</c:v>
                </c:pt>
                <c:pt idx="8">
                  <c:v>0.23608943270593799</c:v>
                </c:pt>
                <c:pt idx="9">
                  <c:v>0.24300046800787301</c:v>
                </c:pt>
                <c:pt idx="10">
                  <c:v>6.90710327886562E-2</c:v>
                </c:pt>
                <c:pt idx="11">
                  <c:v>0.17926296064959399</c:v>
                </c:pt>
                <c:pt idx="12">
                  <c:v>0.18751607593464001</c:v>
                </c:pt>
                <c:pt idx="13">
                  <c:v>0.25485976458522902</c:v>
                </c:pt>
                <c:pt idx="14">
                  <c:v>0.213655779186989</c:v>
                </c:pt>
                <c:pt idx="15">
                  <c:v>0.269633288275204</c:v>
                </c:pt>
                <c:pt idx="16">
                  <c:v>0.23529411764705799</c:v>
                </c:pt>
                <c:pt idx="17">
                  <c:v>0.26926563165149398</c:v>
                </c:pt>
                <c:pt idx="18">
                  <c:v>0.34682812103687</c:v>
                </c:pt>
                <c:pt idx="19">
                  <c:v>0.32856408205245402</c:v>
                </c:pt>
                <c:pt idx="20">
                  <c:v>0.57948100092678401</c:v>
                </c:pt>
                <c:pt idx="21">
                  <c:v>0.28597339782345799</c:v>
                </c:pt>
                <c:pt idx="22">
                  <c:v>0.88780120481927705</c:v>
                </c:pt>
                <c:pt idx="23">
                  <c:v>0.2353999261015306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E-45FB-99E2-3839D0A3965B}"/>
            </c:ext>
          </c:extLst>
        </c:ser>
        <c:ser>
          <c:idx val="2"/>
          <c:order val="2"/>
          <c:tx>
            <c:strRef>
              <c:f>'Fig1'!$A$29</c:f>
              <c:strCache>
                <c:ptCount val="1"/>
                <c:pt idx="0">
                  <c:v>FPU Add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'Fig1'!$B$26:$Y$26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'Fig1'!$B$29:$Y$29</c:f>
              <c:numCache>
                <c:formatCode>0.00%</c:formatCode>
                <c:ptCount val="24"/>
                <c:pt idx="0">
                  <c:v>6.8417004480495695E-4</c:v>
                </c:pt>
                <c:pt idx="1">
                  <c:v>0.14558144710038101</c:v>
                </c:pt>
                <c:pt idx="2">
                  <c:v>0</c:v>
                </c:pt>
                <c:pt idx="3">
                  <c:v>0.163265306122448</c:v>
                </c:pt>
                <c:pt idx="4">
                  <c:v>0</c:v>
                </c:pt>
                <c:pt idx="5">
                  <c:v>1.85186859664659E-2</c:v>
                </c:pt>
                <c:pt idx="6">
                  <c:v>0.104307728881082</c:v>
                </c:pt>
                <c:pt idx="7">
                  <c:v>0.15899581589958101</c:v>
                </c:pt>
                <c:pt idx="8">
                  <c:v>0</c:v>
                </c:pt>
                <c:pt idx="9">
                  <c:v>0</c:v>
                </c:pt>
                <c:pt idx="10">
                  <c:v>6.8008401514984607E-2</c:v>
                </c:pt>
                <c:pt idx="11">
                  <c:v>5.9337913803872502E-2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0.13622291021671801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3.7170538241319044E-2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E-45FB-99E2-3839D0A3965B}"/>
            </c:ext>
          </c:extLst>
        </c:ser>
        <c:ser>
          <c:idx val="3"/>
          <c:order val="3"/>
          <c:tx>
            <c:strRef>
              <c:f>'Fig1'!$A$30</c:f>
              <c:strCache>
                <c:ptCount val="1"/>
                <c:pt idx="0">
                  <c:v>FPU Other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'Fig1'!$B$26:$Y$26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'Fig1'!$B$30:$Y$30</c:f>
              <c:numCache>
                <c:formatCode>0.00%</c:formatCode>
                <c:ptCount val="24"/>
                <c:pt idx="0">
                  <c:v>6.8400309262223202E-4</c:v>
                </c:pt>
                <c:pt idx="1">
                  <c:v>1.3310303734892E-2</c:v>
                </c:pt>
                <c:pt idx="2">
                  <c:v>7.7223804237656196E-4</c:v>
                </c:pt>
                <c:pt idx="3">
                  <c:v>0</c:v>
                </c:pt>
                <c:pt idx="4">
                  <c:v>0</c:v>
                </c:pt>
                <c:pt idx="5">
                  <c:v>0.16666760856137</c:v>
                </c:pt>
                <c:pt idx="6">
                  <c:v>7.8230796660812202E-2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0.10744629698447</c:v>
                </c:pt>
                <c:pt idx="11">
                  <c:v>6.9956277326670799E-2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4.1483343808925197E-2</c:v>
                </c:pt>
                <c:pt idx="20">
                  <c:v>1.4481000926783999E-2</c:v>
                </c:pt>
                <c:pt idx="21">
                  <c:v>0</c:v>
                </c:pt>
                <c:pt idx="22">
                  <c:v>9.6385542168674707E-3</c:v>
                </c:pt>
                <c:pt idx="23">
                  <c:v>2.1855235798077847E-2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E-45FB-99E2-3839D0A3965B}"/>
            </c:ext>
          </c:extLst>
        </c:ser>
        <c:ser>
          <c:idx val="4"/>
          <c:order val="4"/>
          <c:tx>
            <c:strRef>
              <c:f>'Fig1'!$A$31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'Fig1'!$B$26:$Y$26</c:f>
              <c:strCache>
                <c:ptCount val="24"/>
                <c:pt idx="0">
                  <c:v>binomial</c:v>
                </c:pt>
                <c:pt idx="1">
                  <c:v>kmeans_K1</c:v>
                </c:pt>
                <c:pt idx="2">
                  <c:v>sgemm</c:v>
                </c:pt>
                <c:pt idx="3">
                  <c:v>walsh_K1</c:v>
                </c:pt>
                <c:pt idx="4">
                  <c:v>mri-q_K1</c:v>
                </c:pt>
                <c:pt idx="5">
                  <c:v>bprop_K2</c:v>
                </c:pt>
                <c:pt idx="6">
                  <c:v>sradv1_K1</c:v>
                </c:pt>
                <c:pt idx="7">
                  <c:v>dct8x8_K1</c:v>
                </c:pt>
                <c:pt idx="8">
                  <c:v>dwt2d_K1</c:v>
                </c:pt>
                <c:pt idx="9">
                  <c:v>sortNets_K1</c:v>
                </c:pt>
                <c:pt idx="10">
                  <c:v>qrng_K2</c:v>
                </c:pt>
                <c:pt idx="11">
                  <c:v>bprop_K1</c:v>
                </c:pt>
                <c:pt idx="12">
                  <c:v>b+tree_K1</c:v>
                </c:pt>
                <c:pt idx="13">
                  <c:v>histo_K1</c:v>
                </c:pt>
                <c:pt idx="14">
                  <c:v>b+tree_K2</c:v>
                </c:pt>
                <c:pt idx="15">
                  <c:v>msort_K1</c:v>
                </c:pt>
                <c:pt idx="16">
                  <c:v>walsh_K2</c:v>
                </c:pt>
                <c:pt idx="17">
                  <c:v>pathfinder</c:v>
                </c:pt>
                <c:pt idx="18">
                  <c:v>sortNets_K2</c:v>
                </c:pt>
                <c:pt idx="19">
                  <c:v>sad_K1</c:v>
                </c:pt>
                <c:pt idx="20">
                  <c:v>sobolQrng</c:v>
                </c:pt>
                <c:pt idx="21">
                  <c:v>msort_K2</c:v>
                </c:pt>
                <c:pt idx="22">
                  <c:v>qrng_K1</c:v>
                </c:pt>
                <c:pt idx="23">
                  <c:v>Average</c:v>
                </c:pt>
              </c:strCache>
            </c:strRef>
          </c:cat>
          <c:val>
            <c:numRef>
              <c:f>'Fig1'!$B$31:$Y$31</c:f>
              <c:numCache>
                <c:formatCode>0.00%</c:formatCode>
                <c:ptCount val="24"/>
                <c:pt idx="0">
                  <c:v>0.90776676579730775</c:v>
                </c:pt>
                <c:pt idx="1">
                  <c:v>0.49956273572496013</c:v>
                </c:pt>
                <c:pt idx="2">
                  <c:v>0.86073169554515228</c:v>
                </c:pt>
                <c:pt idx="3">
                  <c:v>0.32653061224490015</c:v>
                </c:pt>
                <c:pt idx="4">
                  <c:v>0.78724158298877767</c:v>
                </c:pt>
                <c:pt idx="5">
                  <c:v>0.50000000000000111</c:v>
                </c:pt>
                <c:pt idx="6">
                  <c:v>0.48704387636621488</c:v>
                </c:pt>
                <c:pt idx="7">
                  <c:v>0.56485355648535696</c:v>
                </c:pt>
                <c:pt idx="8">
                  <c:v>0.34716053490938309</c:v>
                </c:pt>
                <c:pt idx="9">
                  <c:v>0.477449669194144</c:v>
                </c:pt>
                <c:pt idx="10">
                  <c:v>0.58474484407531424</c:v>
                </c:pt>
                <c:pt idx="11">
                  <c:v>0.48219862585883883</c:v>
                </c:pt>
                <c:pt idx="12">
                  <c:v>0.51095240560143496</c:v>
                </c:pt>
                <c:pt idx="13">
                  <c:v>0.30623622890715596</c:v>
                </c:pt>
                <c:pt idx="14">
                  <c:v>0.46315253885963309</c:v>
                </c:pt>
                <c:pt idx="15">
                  <c:v>0.33439861916391</c:v>
                </c:pt>
                <c:pt idx="16">
                  <c:v>0.29721362229102288</c:v>
                </c:pt>
                <c:pt idx="17">
                  <c:v>0.22975658374570707</c:v>
                </c:pt>
                <c:pt idx="18">
                  <c:v>0.28633139225277909</c:v>
                </c:pt>
                <c:pt idx="19">
                  <c:v>0.15008285240843494</c:v>
                </c:pt>
                <c:pt idx="20">
                  <c:v>0.18841519925857317</c:v>
                </c:pt>
                <c:pt idx="21">
                  <c:v>0.20133010882708705</c:v>
                </c:pt>
                <c:pt idx="22">
                  <c:v>4.4277108433735106E-2</c:v>
                </c:pt>
                <c:pt idx="23">
                  <c:v>0.42771439821477492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E-45FB-99E2-3839D0A39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75796520"/>
        <c:axId val="775795208"/>
      </c:barChart>
      <c:catAx>
        <c:axId val="7757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95208"/>
        <c:crosses val="autoZero"/>
        <c:auto val="1"/>
        <c:lblAlgn val="ctr"/>
        <c:lblOffset val="100"/>
        <c:noMultiLvlLbl val="0"/>
      </c:catAx>
      <c:valAx>
        <c:axId val="775795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cap="none" baseline="0" dirty="0">
                    <a:solidFill>
                      <a:schemeClr val="tx1"/>
                    </a:solidFill>
                    <a:latin typeface="+mn-lt"/>
                  </a:rPr>
                  <a:t>Dynamic Instructions</a:t>
                </a:r>
              </a:p>
            </c:rich>
          </c:tx>
          <c:layout>
            <c:manualLayout>
              <c:xMode val="edge"/>
              <c:yMode val="edge"/>
              <c:x val="1.1375568700060022E-3"/>
              <c:y val="7.364073463665785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965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83707050622261"/>
          <c:y val="4.2316660993926211E-2"/>
          <c:w val="0.12774503893086853"/>
          <c:h val="0.59200547065986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8817820909288"/>
          <c:y val="0.51575020486187872"/>
          <c:w val="0.82394974530949572"/>
          <c:h val="0.3942403033147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'Fig2'!$B$116</c:f>
              <c:strCache>
                <c:ptCount val="1"/>
                <c:pt idx="0">
                  <c:v>PC1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'Fig2'!$B$117:$B$256</c:f>
              <c:numCache>
                <c:formatCode>General</c:formatCode>
                <c:ptCount val="140"/>
                <c:pt idx="0">
                  <c:v>165</c:v>
                </c:pt>
                <c:pt idx="7">
                  <c:v>164</c:v>
                </c:pt>
                <c:pt idx="14">
                  <c:v>163</c:v>
                </c:pt>
                <c:pt idx="21">
                  <c:v>162</c:v>
                </c:pt>
                <c:pt idx="28">
                  <c:v>161</c:v>
                </c:pt>
                <c:pt idx="35">
                  <c:v>160</c:v>
                </c:pt>
                <c:pt idx="42">
                  <c:v>159</c:v>
                </c:pt>
                <c:pt idx="49">
                  <c:v>158</c:v>
                </c:pt>
                <c:pt idx="56">
                  <c:v>157</c:v>
                </c:pt>
                <c:pt idx="63">
                  <c:v>156</c:v>
                </c:pt>
                <c:pt idx="70">
                  <c:v>155</c:v>
                </c:pt>
                <c:pt idx="77">
                  <c:v>154</c:v>
                </c:pt>
                <c:pt idx="84">
                  <c:v>153</c:v>
                </c:pt>
                <c:pt idx="91">
                  <c:v>152</c:v>
                </c:pt>
                <c:pt idx="98">
                  <c:v>151</c:v>
                </c:pt>
                <c:pt idx="105">
                  <c:v>150</c:v>
                </c:pt>
                <c:pt idx="112">
                  <c:v>149</c:v>
                </c:pt>
                <c:pt idx="119">
                  <c:v>148</c:v>
                </c:pt>
                <c:pt idx="126">
                  <c:v>147</c:v>
                </c:pt>
                <c:pt idx="133">
                  <c:v>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79-4A0B-B680-AEE81E571B3B}"/>
            </c:ext>
          </c:extLst>
        </c:ser>
        <c:ser>
          <c:idx val="1"/>
          <c:order val="1"/>
          <c:tx>
            <c:strRef>
              <c:f>'Fig2'!$C$116</c:f>
              <c:strCache>
                <c:ptCount val="1"/>
                <c:pt idx="0">
                  <c:v>PC2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'Fig2'!$C$117:$C$256</c:f>
              <c:numCache>
                <c:formatCode>General</c:formatCode>
                <c:ptCount val="140"/>
                <c:pt idx="1">
                  <c:v>254</c:v>
                </c:pt>
                <c:pt idx="8">
                  <c:v>253</c:v>
                </c:pt>
                <c:pt idx="15">
                  <c:v>252</c:v>
                </c:pt>
                <c:pt idx="22">
                  <c:v>251</c:v>
                </c:pt>
                <c:pt idx="29">
                  <c:v>250</c:v>
                </c:pt>
                <c:pt idx="36">
                  <c:v>249</c:v>
                </c:pt>
                <c:pt idx="43">
                  <c:v>248</c:v>
                </c:pt>
                <c:pt idx="50">
                  <c:v>247</c:v>
                </c:pt>
                <c:pt idx="57">
                  <c:v>246</c:v>
                </c:pt>
                <c:pt idx="64">
                  <c:v>245</c:v>
                </c:pt>
                <c:pt idx="71">
                  <c:v>244</c:v>
                </c:pt>
                <c:pt idx="78">
                  <c:v>243</c:v>
                </c:pt>
                <c:pt idx="85">
                  <c:v>242</c:v>
                </c:pt>
                <c:pt idx="92">
                  <c:v>241</c:v>
                </c:pt>
                <c:pt idx="99">
                  <c:v>240</c:v>
                </c:pt>
                <c:pt idx="106">
                  <c:v>239</c:v>
                </c:pt>
                <c:pt idx="113">
                  <c:v>238</c:v>
                </c:pt>
                <c:pt idx="120">
                  <c:v>237</c:v>
                </c:pt>
                <c:pt idx="127">
                  <c:v>236</c:v>
                </c:pt>
                <c:pt idx="134">
                  <c:v>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79-4A0B-B680-AEE81E571B3B}"/>
            </c:ext>
          </c:extLst>
        </c:ser>
        <c:ser>
          <c:idx val="2"/>
          <c:order val="2"/>
          <c:tx>
            <c:strRef>
              <c:f>'Fig2'!$D$116</c:f>
              <c:strCache>
                <c:ptCount val="1"/>
                <c:pt idx="0">
                  <c:v>PC3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'Fig2'!$D$117:$D$256</c:f>
              <c:numCache>
                <c:formatCode>General</c:formatCode>
                <c:ptCount val="140"/>
                <c:pt idx="2">
                  <c:v>-94</c:v>
                </c:pt>
                <c:pt idx="9">
                  <c:v>-95</c:v>
                </c:pt>
                <c:pt idx="16">
                  <c:v>-96</c:v>
                </c:pt>
                <c:pt idx="23">
                  <c:v>-97</c:v>
                </c:pt>
                <c:pt idx="30">
                  <c:v>-98</c:v>
                </c:pt>
                <c:pt idx="37">
                  <c:v>-99</c:v>
                </c:pt>
                <c:pt idx="44">
                  <c:v>-100</c:v>
                </c:pt>
                <c:pt idx="51">
                  <c:v>-101</c:v>
                </c:pt>
                <c:pt idx="58">
                  <c:v>-102</c:v>
                </c:pt>
                <c:pt idx="65">
                  <c:v>-103</c:v>
                </c:pt>
                <c:pt idx="72">
                  <c:v>-104</c:v>
                </c:pt>
                <c:pt idx="79">
                  <c:v>-105</c:v>
                </c:pt>
                <c:pt idx="86">
                  <c:v>-106</c:v>
                </c:pt>
                <c:pt idx="93">
                  <c:v>-107</c:v>
                </c:pt>
                <c:pt idx="100">
                  <c:v>-108</c:v>
                </c:pt>
                <c:pt idx="107">
                  <c:v>-109</c:v>
                </c:pt>
                <c:pt idx="114">
                  <c:v>-110</c:v>
                </c:pt>
                <c:pt idx="121">
                  <c:v>-111</c:v>
                </c:pt>
                <c:pt idx="128">
                  <c:v>-112</c:v>
                </c:pt>
                <c:pt idx="135">
                  <c:v>-113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79-4A0B-B680-AEE81E571B3B}"/>
            </c:ext>
          </c:extLst>
        </c:ser>
        <c:ser>
          <c:idx val="3"/>
          <c:order val="3"/>
          <c:tx>
            <c:strRef>
              <c:f>'Fig2'!$E$116</c:f>
              <c:strCache>
                <c:ptCount val="1"/>
                <c:pt idx="0">
                  <c:v>PC4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50800">
                <a:solidFill>
                  <a:schemeClr val="accent4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'Fig2'!$E$117:$E$256</c:f>
              <c:numCache>
                <c:formatCode>General</c:formatCode>
                <c:ptCount val="140"/>
                <c:pt idx="3">
                  <c:v>-5</c:v>
                </c:pt>
                <c:pt idx="10">
                  <c:v>-2</c:v>
                </c:pt>
                <c:pt idx="17">
                  <c:v>-3</c:v>
                </c:pt>
                <c:pt idx="24">
                  <c:v>-5</c:v>
                </c:pt>
                <c:pt idx="31">
                  <c:v>0</c:v>
                </c:pt>
                <c:pt idx="38">
                  <c:v>-1</c:v>
                </c:pt>
                <c:pt idx="45">
                  <c:v>0</c:v>
                </c:pt>
                <c:pt idx="52">
                  <c:v>6</c:v>
                </c:pt>
                <c:pt idx="59">
                  <c:v>-2</c:v>
                </c:pt>
                <c:pt idx="66">
                  <c:v>2</c:v>
                </c:pt>
                <c:pt idx="73">
                  <c:v>5</c:v>
                </c:pt>
                <c:pt idx="80">
                  <c:v>-1</c:v>
                </c:pt>
                <c:pt idx="87">
                  <c:v>5</c:v>
                </c:pt>
                <c:pt idx="94">
                  <c:v>-3</c:v>
                </c:pt>
                <c:pt idx="101">
                  <c:v>-6</c:v>
                </c:pt>
                <c:pt idx="108">
                  <c:v>-1</c:v>
                </c:pt>
                <c:pt idx="115">
                  <c:v>-5</c:v>
                </c:pt>
                <c:pt idx="122">
                  <c:v>1</c:v>
                </c:pt>
                <c:pt idx="129">
                  <c:v>-2</c:v>
                </c:pt>
                <c:pt idx="136">
                  <c:v>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79-4A0B-B680-AEE81E571B3B}"/>
            </c:ext>
          </c:extLst>
        </c:ser>
        <c:ser>
          <c:idx val="4"/>
          <c:order val="4"/>
          <c:tx>
            <c:strRef>
              <c:f>'Fig2'!$F$116</c:f>
              <c:strCache>
                <c:ptCount val="1"/>
                <c:pt idx="0">
                  <c:v>PC5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rgbClr val="7030A0"/>
              </a:solidFill>
              <a:ln w="12700">
                <a:solidFill>
                  <a:srgbClr val="7030A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'Fig2'!$F$117:$F$256</c:f>
              <c:numCache>
                <c:formatCode>General</c:formatCode>
                <c:ptCount val="140"/>
                <c:pt idx="4">
                  <c:v>0</c:v>
                </c:pt>
                <c:pt idx="11">
                  <c:v>-3</c:v>
                </c:pt>
                <c:pt idx="18">
                  <c:v>-1</c:v>
                </c:pt>
                <c:pt idx="25">
                  <c:v>-7</c:v>
                </c:pt>
                <c:pt idx="32">
                  <c:v>0</c:v>
                </c:pt>
                <c:pt idx="39">
                  <c:v>0</c:v>
                </c:pt>
                <c:pt idx="46">
                  <c:v>-3</c:v>
                </c:pt>
                <c:pt idx="53">
                  <c:v>-5</c:v>
                </c:pt>
                <c:pt idx="60">
                  <c:v>-8</c:v>
                </c:pt>
                <c:pt idx="67">
                  <c:v>0</c:v>
                </c:pt>
                <c:pt idx="74">
                  <c:v>-2</c:v>
                </c:pt>
                <c:pt idx="81">
                  <c:v>0</c:v>
                </c:pt>
                <c:pt idx="88">
                  <c:v>0</c:v>
                </c:pt>
                <c:pt idx="95">
                  <c:v>0</c:v>
                </c:pt>
                <c:pt idx="102">
                  <c:v>-4</c:v>
                </c:pt>
                <c:pt idx="109">
                  <c:v>0</c:v>
                </c:pt>
                <c:pt idx="116">
                  <c:v>-6</c:v>
                </c:pt>
                <c:pt idx="123">
                  <c:v>0</c:v>
                </c:pt>
                <c:pt idx="130">
                  <c:v>-2</c:v>
                </c:pt>
                <c:pt idx="137">
                  <c:v>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79-4A0B-B680-AEE81E571B3B}"/>
            </c:ext>
          </c:extLst>
        </c:ser>
        <c:ser>
          <c:idx val="5"/>
          <c:order val="5"/>
          <c:tx>
            <c:strRef>
              <c:f>'Fig2'!$G$116</c:f>
              <c:strCache>
                <c:ptCount val="1"/>
                <c:pt idx="0">
                  <c:v>PC6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11"/>
            <c:spPr>
              <a:noFill/>
              <a:ln w="38100">
                <a:solidFill>
                  <a:srgbClr val="C0000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'Fig2'!$G$117:$G$256</c:f>
              <c:numCache>
                <c:formatCode>General</c:formatCode>
                <c:ptCount val="140"/>
                <c:pt idx="5">
                  <c:v>90000</c:v>
                </c:pt>
                <c:pt idx="12">
                  <c:v>190000</c:v>
                </c:pt>
                <c:pt idx="19">
                  <c:v>290000</c:v>
                </c:pt>
                <c:pt idx="26">
                  <c:v>390000</c:v>
                </c:pt>
                <c:pt idx="33">
                  <c:v>490000</c:v>
                </c:pt>
                <c:pt idx="40">
                  <c:v>590000</c:v>
                </c:pt>
                <c:pt idx="47">
                  <c:v>690000</c:v>
                </c:pt>
                <c:pt idx="54">
                  <c:v>790000</c:v>
                </c:pt>
                <c:pt idx="61">
                  <c:v>890000</c:v>
                </c:pt>
                <c:pt idx="68">
                  <c:v>990000</c:v>
                </c:pt>
                <c:pt idx="75">
                  <c:v>1090000</c:v>
                </c:pt>
                <c:pt idx="82">
                  <c:v>1190000</c:v>
                </c:pt>
                <c:pt idx="89">
                  <c:v>1290000</c:v>
                </c:pt>
                <c:pt idx="96">
                  <c:v>1390000</c:v>
                </c:pt>
                <c:pt idx="103">
                  <c:v>1490000</c:v>
                </c:pt>
                <c:pt idx="110">
                  <c:v>1590000</c:v>
                </c:pt>
                <c:pt idx="117">
                  <c:v>1690000</c:v>
                </c:pt>
                <c:pt idx="124">
                  <c:v>1790000</c:v>
                </c:pt>
                <c:pt idx="131">
                  <c:v>1890000</c:v>
                </c:pt>
                <c:pt idx="138">
                  <c:v>1990000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79-4A0B-B680-AEE81E571B3B}"/>
            </c:ext>
          </c:extLst>
        </c:ser>
        <c:ser>
          <c:idx val="6"/>
          <c:order val="6"/>
          <c:tx>
            <c:strRef>
              <c:f>'Fig2'!$H$116</c:f>
              <c:strCache>
                <c:ptCount val="1"/>
                <c:pt idx="0">
                  <c:v>PC7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2540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779-4A0B-B680-AEE81E571B3B}"/>
              </c:ext>
            </c:extLst>
          </c:dPt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'Fig2'!$H$117:$H$256</c:f>
              <c:numCache>
                <c:formatCode>General</c:formatCode>
                <c:ptCount val="140"/>
                <c:pt idx="6">
                  <c:v>9</c:v>
                </c:pt>
                <c:pt idx="13">
                  <c:v>13</c:v>
                </c:pt>
                <c:pt idx="20">
                  <c:v>12</c:v>
                </c:pt>
                <c:pt idx="27">
                  <c:v>16</c:v>
                </c:pt>
                <c:pt idx="34">
                  <c:v>13</c:v>
                </c:pt>
                <c:pt idx="41">
                  <c:v>8</c:v>
                </c:pt>
                <c:pt idx="48">
                  <c:v>10</c:v>
                </c:pt>
                <c:pt idx="55">
                  <c:v>13</c:v>
                </c:pt>
                <c:pt idx="62">
                  <c:v>17</c:v>
                </c:pt>
                <c:pt idx="69">
                  <c:v>18</c:v>
                </c:pt>
                <c:pt idx="76">
                  <c:v>25</c:v>
                </c:pt>
                <c:pt idx="83">
                  <c:v>21</c:v>
                </c:pt>
                <c:pt idx="90">
                  <c:v>24</c:v>
                </c:pt>
                <c:pt idx="97">
                  <c:v>24</c:v>
                </c:pt>
                <c:pt idx="104">
                  <c:v>24</c:v>
                </c:pt>
                <c:pt idx="111">
                  <c:v>30</c:v>
                </c:pt>
                <c:pt idx="118">
                  <c:v>31</c:v>
                </c:pt>
                <c:pt idx="125">
                  <c:v>38</c:v>
                </c:pt>
                <c:pt idx="132">
                  <c:v>45</c:v>
                </c:pt>
                <c:pt idx="13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779-4A0B-B680-AEE81E57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18160"/>
        <c:axId val="280332688"/>
      </c:scatterChart>
      <c:valAx>
        <c:axId val="280018160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32688"/>
        <c:crossesAt val="-150"/>
        <c:crossBetween val="midCat"/>
      </c:valAx>
      <c:valAx>
        <c:axId val="280332688"/>
        <c:scaling>
          <c:orientation val="minMax"/>
          <c:max val="4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18160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58516243821216"/>
          <c:y val="9.0159525294098694E-2"/>
          <c:w val="0.76349357265130102"/>
          <c:h val="0.137202968164482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6733107274373"/>
          <c:y val="0.12773622232180212"/>
          <c:w val="0.82599676225055851"/>
          <c:h val="0.493968246043716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825-4801-A30B-42A1D347A542}"/>
              </c:ext>
            </c:extLst>
          </c:dPt>
          <c:dPt>
            <c:idx val="1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825-4801-A30B-42A1D347A542}"/>
              </c:ext>
            </c:extLst>
          </c:dPt>
          <c:dPt>
            <c:idx val="2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825-4801-A30B-42A1D347A54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825-4801-A30B-42A1D347A542}"/>
              </c:ext>
            </c:extLst>
          </c:dPt>
          <c:dPt>
            <c:idx val="4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825-4801-A30B-42A1D347A542}"/>
              </c:ext>
            </c:extLst>
          </c:dPt>
          <c:dPt>
            <c:idx val="6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825-4801-A30B-42A1D347A542}"/>
              </c:ext>
            </c:extLst>
          </c:dPt>
          <c:dPt>
            <c:idx val="7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825-4801-A30B-42A1D347A542}"/>
              </c:ext>
            </c:extLst>
          </c:dPt>
          <c:dPt>
            <c:idx val="8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825-4801-A30B-42A1D347A542}"/>
              </c:ext>
            </c:extLst>
          </c:dPt>
          <c:dPt>
            <c:idx val="9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825-4801-A30B-42A1D347A54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825-4801-A30B-42A1D347A542}"/>
              </c:ext>
            </c:extLst>
          </c:dPt>
          <c:dPt>
            <c:idx val="11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825-4801-A30B-42A1D347A542}"/>
              </c:ext>
            </c:extLst>
          </c:dPt>
          <c:dPt>
            <c:idx val="13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825-4801-A30B-42A1D347A542}"/>
              </c:ext>
            </c:extLst>
          </c:dPt>
          <c:dPt>
            <c:idx val="14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825-4801-A30B-42A1D347A542}"/>
              </c:ext>
            </c:extLst>
          </c:dPt>
          <c:dPt>
            <c:idx val="15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825-4801-A30B-42A1D347A542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825-4801-A30B-42A1D347A542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825-4801-A30B-42A1D347A542}"/>
              </c:ext>
            </c:extLst>
          </c:dPt>
          <c:dPt>
            <c:idx val="18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825-4801-A30B-42A1D347A542}"/>
              </c:ext>
            </c:extLst>
          </c:dPt>
          <c:dPt>
            <c:idx val="20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825-4801-A30B-42A1D347A542}"/>
              </c:ext>
            </c:extLst>
          </c:dPt>
          <c:dPt>
            <c:idx val="21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825-4801-A30B-42A1D347A542}"/>
              </c:ext>
            </c:extLst>
          </c:dPt>
          <c:dPt>
            <c:idx val="22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825-4801-A30B-42A1D347A542}"/>
              </c:ext>
            </c:extLst>
          </c:dPt>
          <c:dPt>
            <c:idx val="23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825-4801-A30B-42A1D347A54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825-4801-A30B-42A1D347A542}"/>
              </c:ext>
            </c:extLst>
          </c:dPt>
          <c:dPt>
            <c:idx val="25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825-4801-A30B-42A1D347A542}"/>
              </c:ext>
            </c:extLst>
          </c:dPt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825-4801-A30B-42A1D347A542}"/>
              </c:ext>
            </c:extLst>
          </c:dPt>
          <c:dPt>
            <c:idx val="28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825-4801-A30B-42A1D347A542}"/>
              </c:ext>
            </c:extLst>
          </c:dPt>
          <c:dPt>
            <c:idx val="29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825-4801-A30B-42A1D347A542}"/>
              </c:ext>
            </c:extLst>
          </c:dPt>
          <c:xVal>
            <c:numRef>
              <c:f>'Fig2'!$M$157:$EV$157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'Fig2'!$M$158:$EV$158</c:f>
              <c:numCache>
                <c:formatCode>General</c:formatCode>
                <c:ptCount val="140"/>
                <c:pt idx="0">
                  <c:v>165</c:v>
                </c:pt>
                <c:pt idx="1">
                  <c:v>254</c:v>
                </c:pt>
                <c:pt idx="2">
                  <c:v>-94</c:v>
                </c:pt>
                <c:pt idx="3">
                  <c:v>-5</c:v>
                </c:pt>
                <c:pt idx="4">
                  <c:v>0</c:v>
                </c:pt>
                <c:pt idx="5">
                  <c:v>90000</c:v>
                </c:pt>
                <c:pt idx="6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7825-4801-A30B-42A1D347A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46448"/>
        <c:axId val="285795488"/>
      </c:scatterChart>
      <c:valAx>
        <c:axId val="28524644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Logical Time</a:t>
                </a:r>
              </a:p>
            </c:rich>
          </c:tx>
          <c:layout>
            <c:manualLayout>
              <c:xMode val="edge"/>
              <c:yMode val="edge"/>
              <c:x val="0.45184136960639959"/>
              <c:y val="0.87651236964777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95488"/>
        <c:crossesAt val="-150"/>
        <c:crossBetween val="midCat"/>
      </c:valAx>
      <c:valAx>
        <c:axId val="285795488"/>
        <c:scaling>
          <c:orientation val="minMax"/>
          <c:max val="30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2464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8817820909288"/>
          <c:y val="0.51575020486187872"/>
          <c:w val="0.82394974530949572"/>
          <c:h val="0.3942403033147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'Fig2'!$B$116</c:f>
              <c:strCache>
                <c:ptCount val="1"/>
                <c:pt idx="0">
                  <c:v>PC1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'Fig2'!$B$117:$B$256</c:f>
              <c:numCache>
                <c:formatCode>General</c:formatCode>
                <c:ptCount val="140"/>
                <c:pt idx="0">
                  <c:v>165</c:v>
                </c:pt>
                <c:pt idx="7">
                  <c:v>164</c:v>
                </c:pt>
                <c:pt idx="14">
                  <c:v>163</c:v>
                </c:pt>
                <c:pt idx="21">
                  <c:v>162</c:v>
                </c:pt>
                <c:pt idx="28">
                  <c:v>161</c:v>
                </c:pt>
                <c:pt idx="35">
                  <c:v>160</c:v>
                </c:pt>
                <c:pt idx="42">
                  <c:v>159</c:v>
                </c:pt>
                <c:pt idx="49">
                  <c:v>158</c:v>
                </c:pt>
                <c:pt idx="56">
                  <c:v>157</c:v>
                </c:pt>
                <c:pt idx="63">
                  <c:v>156</c:v>
                </c:pt>
                <c:pt idx="70">
                  <c:v>155</c:v>
                </c:pt>
                <c:pt idx="77">
                  <c:v>154</c:v>
                </c:pt>
                <c:pt idx="84">
                  <c:v>153</c:v>
                </c:pt>
                <c:pt idx="91">
                  <c:v>152</c:v>
                </c:pt>
                <c:pt idx="98">
                  <c:v>151</c:v>
                </c:pt>
                <c:pt idx="105">
                  <c:v>150</c:v>
                </c:pt>
                <c:pt idx="112">
                  <c:v>149</c:v>
                </c:pt>
                <c:pt idx="119">
                  <c:v>148</c:v>
                </c:pt>
                <c:pt idx="126">
                  <c:v>147</c:v>
                </c:pt>
                <c:pt idx="133">
                  <c:v>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79-4A0B-B680-AEE81E571B3B}"/>
            </c:ext>
          </c:extLst>
        </c:ser>
        <c:ser>
          <c:idx val="1"/>
          <c:order val="1"/>
          <c:tx>
            <c:strRef>
              <c:f>'Fig2'!$C$116</c:f>
              <c:strCache>
                <c:ptCount val="1"/>
                <c:pt idx="0">
                  <c:v>PC2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'Fig2'!$C$117:$C$256</c:f>
              <c:numCache>
                <c:formatCode>General</c:formatCode>
                <c:ptCount val="140"/>
                <c:pt idx="1">
                  <c:v>254</c:v>
                </c:pt>
                <c:pt idx="8">
                  <c:v>253</c:v>
                </c:pt>
                <c:pt idx="15">
                  <c:v>252</c:v>
                </c:pt>
                <c:pt idx="22">
                  <c:v>251</c:v>
                </c:pt>
                <c:pt idx="29">
                  <c:v>250</c:v>
                </c:pt>
                <c:pt idx="36">
                  <c:v>249</c:v>
                </c:pt>
                <c:pt idx="43">
                  <c:v>248</c:v>
                </c:pt>
                <c:pt idx="50">
                  <c:v>247</c:v>
                </c:pt>
                <c:pt idx="57">
                  <c:v>246</c:v>
                </c:pt>
                <c:pt idx="64">
                  <c:v>245</c:v>
                </c:pt>
                <c:pt idx="71">
                  <c:v>244</c:v>
                </c:pt>
                <c:pt idx="78">
                  <c:v>243</c:v>
                </c:pt>
                <c:pt idx="85">
                  <c:v>242</c:v>
                </c:pt>
                <c:pt idx="92">
                  <c:v>241</c:v>
                </c:pt>
                <c:pt idx="99">
                  <c:v>240</c:v>
                </c:pt>
                <c:pt idx="106">
                  <c:v>239</c:v>
                </c:pt>
                <c:pt idx="113">
                  <c:v>238</c:v>
                </c:pt>
                <c:pt idx="120">
                  <c:v>237</c:v>
                </c:pt>
                <c:pt idx="127">
                  <c:v>236</c:v>
                </c:pt>
                <c:pt idx="134">
                  <c:v>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79-4A0B-B680-AEE81E571B3B}"/>
            </c:ext>
          </c:extLst>
        </c:ser>
        <c:ser>
          <c:idx val="2"/>
          <c:order val="2"/>
          <c:tx>
            <c:strRef>
              <c:f>'Fig2'!$D$116</c:f>
              <c:strCache>
                <c:ptCount val="1"/>
                <c:pt idx="0">
                  <c:v>PC3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'Fig2'!$D$117:$D$256</c:f>
              <c:numCache>
                <c:formatCode>General</c:formatCode>
                <c:ptCount val="140"/>
                <c:pt idx="2">
                  <c:v>-94</c:v>
                </c:pt>
                <c:pt idx="9">
                  <c:v>-95</c:v>
                </c:pt>
                <c:pt idx="16">
                  <c:v>-96</c:v>
                </c:pt>
                <c:pt idx="23">
                  <c:v>-97</c:v>
                </c:pt>
                <c:pt idx="30">
                  <c:v>-98</c:v>
                </c:pt>
                <c:pt idx="37">
                  <c:v>-99</c:v>
                </c:pt>
                <c:pt idx="44">
                  <c:v>-100</c:v>
                </c:pt>
                <c:pt idx="51">
                  <c:v>-101</c:v>
                </c:pt>
                <c:pt idx="58">
                  <c:v>-102</c:v>
                </c:pt>
                <c:pt idx="65">
                  <c:v>-103</c:v>
                </c:pt>
                <c:pt idx="72">
                  <c:v>-104</c:v>
                </c:pt>
                <c:pt idx="79">
                  <c:v>-105</c:v>
                </c:pt>
                <c:pt idx="86">
                  <c:v>-106</c:v>
                </c:pt>
                <c:pt idx="93">
                  <c:v>-107</c:v>
                </c:pt>
                <c:pt idx="100">
                  <c:v>-108</c:v>
                </c:pt>
                <c:pt idx="107">
                  <c:v>-109</c:v>
                </c:pt>
                <c:pt idx="114">
                  <c:v>-110</c:v>
                </c:pt>
                <c:pt idx="121">
                  <c:v>-111</c:v>
                </c:pt>
                <c:pt idx="128">
                  <c:v>-112</c:v>
                </c:pt>
                <c:pt idx="135">
                  <c:v>-113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79-4A0B-B680-AEE81E571B3B}"/>
            </c:ext>
          </c:extLst>
        </c:ser>
        <c:ser>
          <c:idx val="3"/>
          <c:order val="3"/>
          <c:tx>
            <c:strRef>
              <c:f>'Fig2'!$E$116</c:f>
              <c:strCache>
                <c:ptCount val="1"/>
                <c:pt idx="0">
                  <c:v>PC4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50800">
                <a:solidFill>
                  <a:schemeClr val="accent4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'Fig2'!$E$117:$E$256</c:f>
              <c:numCache>
                <c:formatCode>General</c:formatCode>
                <c:ptCount val="140"/>
                <c:pt idx="3">
                  <c:v>-5</c:v>
                </c:pt>
                <c:pt idx="10">
                  <c:v>-2</c:v>
                </c:pt>
                <c:pt idx="17">
                  <c:v>-3</c:v>
                </c:pt>
                <c:pt idx="24">
                  <c:v>-5</c:v>
                </c:pt>
                <c:pt idx="31">
                  <c:v>0</c:v>
                </c:pt>
                <c:pt idx="38">
                  <c:v>-1</c:v>
                </c:pt>
                <c:pt idx="45">
                  <c:v>0</c:v>
                </c:pt>
                <c:pt idx="52">
                  <c:v>6</c:v>
                </c:pt>
                <c:pt idx="59">
                  <c:v>-2</c:v>
                </c:pt>
                <c:pt idx="66">
                  <c:v>2</c:v>
                </c:pt>
                <c:pt idx="73">
                  <c:v>5</c:v>
                </c:pt>
                <c:pt idx="80">
                  <c:v>-1</c:v>
                </c:pt>
                <c:pt idx="87">
                  <c:v>5</c:v>
                </c:pt>
                <c:pt idx="94">
                  <c:v>-3</c:v>
                </c:pt>
                <c:pt idx="101">
                  <c:v>-6</c:v>
                </c:pt>
                <c:pt idx="108">
                  <c:v>-1</c:v>
                </c:pt>
                <c:pt idx="115">
                  <c:v>-5</c:v>
                </c:pt>
                <c:pt idx="122">
                  <c:v>1</c:v>
                </c:pt>
                <c:pt idx="129">
                  <c:v>-2</c:v>
                </c:pt>
                <c:pt idx="136">
                  <c:v>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79-4A0B-B680-AEE81E571B3B}"/>
            </c:ext>
          </c:extLst>
        </c:ser>
        <c:ser>
          <c:idx val="4"/>
          <c:order val="4"/>
          <c:tx>
            <c:strRef>
              <c:f>'Fig2'!$F$116</c:f>
              <c:strCache>
                <c:ptCount val="1"/>
                <c:pt idx="0">
                  <c:v>PC5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rgbClr val="7030A0"/>
              </a:solidFill>
              <a:ln w="12700">
                <a:solidFill>
                  <a:srgbClr val="7030A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'Fig2'!$F$117:$F$256</c:f>
              <c:numCache>
                <c:formatCode>General</c:formatCode>
                <c:ptCount val="140"/>
                <c:pt idx="4">
                  <c:v>0</c:v>
                </c:pt>
                <c:pt idx="11">
                  <c:v>-3</c:v>
                </c:pt>
                <c:pt idx="18">
                  <c:v>-1</c:v>
                </c:pt>
                <c:pt idx="25">
                  <c:v>-7</c:v>
                </c:pt>
                <c:pt idx="32">
                  <c:v>0</c:v>
                </c:pt>
                <c:pt idx="39">
                  <c:v>0</c:v>
                </c:pt>
                <c:pt idx="46">
                  <c:v>-3</c:v>
                </c:pt>
                <c:pt idx="53">
                  <c:v>-5</c:v>
                </c:pt>
                <c:pt idx="60">
                  <c:v>-8</c:v>
                </c:pt>
                <c:pt idx="67">
                  <c:v>0</c:v>
                </c:pt>
                <c:pt idx="74">
                  <c:v>-2</c:v>
                </c:pt>
                <c:pt idx="81">
                  <c:v>0</c:v>
                </c:pt>
                <c:pt idx="88">
                  <c:v>0</c:v>
                </c:pt>
                <c:pt idx="95">
                  <c:v>0</c:v>
                </c:pt>
                <c:pt idx="102">
                  <c:v>-4</c:v>
                </c:pt>
                <c:pt idx="109">
                  <c:v>0</c:v>
                </c:pt>
                <c:pt idx="116">
                  <c:v>-6</c:v>
                </c:pt>
                <c:pt idx="123">
                  <c:v>0</c:v>
                </c:pt>
                <c:pt idx="130">
                  <c:v>-2</c:v>
                </c:pt>
                <c:pt idx="137">
                  <c:v>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79-4A0B-B680-AEE81E571B3B}"/>
            </c:ext>
          </c:extLst>
        </c:ser>
        <c:ser>
          <c:idx val="5"/>
          <c:order val="5"/>
          <c:tx>
            <c:strRef>
              <c:f>'Fig2'!$G$116</c:f>
              <c:strCache>
                <c:ptCount val="1"/>
                <c:pt idx="0">
                  <c:v>PC6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11"/>
            <c:spPr>
              <a:noFill/>
              <a:ln w="38100">
                <a:solidFill>
                  <a:srgbClr val="C0000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'Fig2'!$G$117:$G$256</c:f>
              <c:numCache>
                <c:formatCode>General</c:formatCode>
                <c:ptCount val="140"/>
                <c:pt idx="5">
                  <c:v>90000</c:v>
                </c:pt>
                <c:pt idx="12">
                  <c:v>190000</c:v>
                </c:pt>
                <c:pt idx="19">
                  <c:v>290000</c:v>
                </c:pt>
                <c:pt idx="26">
                  <c:v>390000</c:v>
                </c:pt>
                <c:pt idx="33">
                  <c:v>490000</c:v>
                </c:pt>
                <c:pt idx="40">
                  <c:v>590000</c:v>
                </c:pt>
                <c:pt idx="47">
                  <c:v>690000</c:v>
                </c:pt>
                <c:pt idx="54">
                  <c:v>790000</c:v>
                </c:pt>
                <c:pt idx="61">
                  <c:v>890000</c:v>
                </c:pt>
                <c:pt idx="68">
                  <c:v>990000</c:v>
                </c:pt>
                <c:pt idx="75">
                  <c:v>1090000</c:v>
                </c:pt>
                <c:pt idx="82">
                  <c:v>1190000</c:v>
                </c:pt>
                <c:pt idx="89">
                  <c:v>1290000</c:v>
                </c:pt>
                <c:pt idx="96">
                  <c:v>1390000</c:v>
                </c:pt>
                <c:pt idx="103">
                  <c:v>1490000</c:v>
                </c:pt>
                <c:pt idx="110">
                  <c:v>1590000</c:v>
                </c:pt>
                <c:pt idx="117">
                  <c:v>1690000</c:v>
                </c:pt>
                <c:pt idx="124">
                  <c:v>1790000</c:v>
                </c:pt>
                <c:pt idx="131">
                  <c:v>1890000</c:v>
                </c:pt>
                <c:pt idx="138">
                  <c:v>1990000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79-4A0B-B680-AEE81E571B3B}"/>
            </c:ext>
          </c:extLst>
        </c:ser>
        <c:ser>
          <c:idx val="6"/>
          <c:order val="6"/>
          <c:tx>
            <c:strRef>
              <c:f>'Fig2'!$H$116</c:f>
              <c:strCache>
                <c:ptCount val="1"/>
                <c:pt idx="0">
                  <c:v>PC7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2540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779-4A0B-B680-AEE81E571B3B}"/>
              </c:ext>
            </c:extLst>
          </c:dPt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'Fig2'!$H$117:$H$256</c:f>
              <c:numCache>
                <c:formatCode>General</c:formatCode>
                <c:ptCount val="140"/>
                <c:pt idx="6">
                  <c:v>9</c:v>
                </c:pt>
                <c:pt idx="13">
                  <c:v>13</c:v>
                </c:pt>
                <c:pt idx="20">
                  <c:v>12</c:v>
                </c:pt>
                <c:pt idx="27">
                  <c:v>16</c:v>
                </c:pt>
                <c:pt idx="34">
                  <c:v>13</c:v>
                </c:pt>
                <c:pt idx="41">
                  <c:v>8</c:v>
                </c:pt>
                <c:pt idx="48">
                  <c:v>10</c:v>
                </c:pt>
                <c:pt idx="55">
                  <c:v>13</c:v>
                </c:pt>
                <c:pt idx="62">
                  <c:v>17</c:v>
                </c:pt>
                <c:pt idx="69">
                  <c:v>18</c:v>
                </c:pt>
                <c:pt idx="76">
                  <c:v>25</c:v>
                </c:pt>
                <c:pt idx="83">
                  <c:v>21</c:v>
                </c:pt>
                <c:pt idx="90">
                  <c:v>24</c:v>
                </c:pt>
                <c:pt idx="97">
                  <c:v>24</c:v>
                </c:pt>
                <c:pt idx="104">
                  <c:v>24</c:v>
                </c:pt>
                <c:pt idx="111">
                  <c:v>30</c:v>
                </c:pt>
                <c:pt idx="118">
                  <c:v>31</c:v>
                </c:pt>
                <c:pt idx="125">
                  <c:v>38</c:v>
                </c:pt>
                <c:pt idx="132">
                  <c:v>45</c:v>
                </c:pt>
                <c:pt idx="13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779-4A0B-B680-AEE81E57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18160"/>
        <c:axId val="280332688"/>
      </c:scatterChart>
      <c:valAx>
        <c:axId val="280018160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32688"/>
        <c:crossesAt val="-150"/>
        <c:crossBetween val="midCat"/>
      </c:valAx>
      <c:valAx>
        <c:axId val="280332688"/>
        <c:scaling>
          <c:orientation val="minMax"/>
          <c:max val="4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18160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58516243821216"/>
          <c:y val="9.0159525294098694E-2"/>
          <c:w val="0.76349357265130102"/>
          <c:h val="0.137202968164482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6733107274373"/>
          <c:y val="0.12773622232180212"/>
          <c:w val="0.82599676225055851"/>
          <c:h val="0.493968246043716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825-4801-A30B-42A1D347A542}"/>
              </c:ext>
            </c:extLst>
          </c:dPt>
          <c:dPt>
            <c:idx val="1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825-4801-A30B-42A1D347A542}"/>
              </c:ext>
            </c:extLst>
          </c:dPt>
          <c:dPt>
            <c:idx val="2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825-4801-A30B-42A1D347A54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825-4801-A30B-42A1D347A542}"/>
              </c:ext>
            </c:extLst>
          </c:dPt>
          <c:dPt>
            <c:idx val="4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825-4801-A30B-42A1D347A542}"/>
              </c:ext>
            </c:extLst>
          </c:dPt>
          <c:dPt>
            <c:idx val="6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825-4801-A30B-42A1D347A542}"/>
              </c:ext>
            </c:extLst>
          </c:dPt>
          <c:dPt>
            <c:idx val="7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825-4801-A30B-42A1D347A542}"/>
              </c:ext>
            </c:extLst>
          </c:dPt>
          <c:dPt>
            <c:idx val="8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825-4801-A30B-42A1D347A542}"/>
              </c:ext>
            </c:extLst>
          </c:dPt>
          <c:dPt>
            <c:idx val="9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825-4801-A30B-42A1D347A54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825-4801-A30B-42A1D347A542}"/>
              </c:ext>
            </c:extLst>
          </c:dPt>
          <c:dPt>
            <c:idx val="11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825-4801-A30B-42A1D347A542}"/>
              </c:ext>
            </c:extLst>
          </c:dPt>
          <c:dPt>
            <c:idx val="13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825-4801-A30B-42A1D347A542}"/>
              </c:ext>
            </c:extLst>
          </c:dPt>
          <c:dPt>
            <c:idx val="14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825-4801-A30B-42A1D347A542}"/>
              </c:ext>
            </c:extLst>
          </c:dPt>
          <c:dPt>
            <c:idx val="15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825-4801-A30B-42A1D347A542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825-4801-A30B-42A1D347A542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825-4801-A30B-42A1D347A542}"/>
              </c:ext>
            </c:extLst>
          </c:dPt>
          <c:dPt>
            <c:idx val="18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825-4801-A30B-42A1D347A542}"/>
              </c:ext>
            </c:extLst>
          </c:dPt>
          <c:dPt>
            <c:idx val="20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825-4801-A30B-42A1D347A542}"/>
              </c:ext>
            </c:extLst>
          </c:dPt>
          <c:dPt>
            <c:idx val="21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825-4801-A30B-42A1D347A542}"/>
              </c:ext>
            </c:extLst>
          </c:dPt>
          <c:dPt>
            <c:idx val="22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825-4801-A30B-42A1D347A542}"/>
              </c:ext>
            </c:extLst>
          </c:dPt>
          <c:dPt>
            <c:idx val="23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825-4801-A30B-42A1D347A54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825-4801-A30B-42A1D347A542}"/>
              </c:ext>
            </c:extLst>
          </c:dPt>
          <c:dPt>
            <c:idx val="25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825-4801-A30B-42A1D347A542}"/>
              </c:ext>
            </c:extLst>
          </c:dPt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825-4801-A30B-42A1D347A542}"/>
              </c:ext>
            </c:extLst>
          </c:dPt>
          <c:dPt>
            <c:idx val="28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825-4801-A30B-42A1D347A542}"/>
              </c:ext>
            </c:extLst>
          </c:dPt>
          <c:dPt>
            <c:idx val="29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825-4801-A30B-42A1D347A542}"/>
              </c:ext>
            </c:extLst>
          </c:dPt>
          <c:xVal>
            <c:numRef>
              <c:f>'Fig2'!$M$157:$EV$157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'Fig2'!$M$158:$EV$158</c:f>
              <c:numCache>
                <c:formatCode>General</c:formatCode>
                <c:ptCount val="140"/>
                <c:pt idx="0">
                  <c:v>165</c:v>
                </c:pt>
                <c:pt idx="1">
                  <c:v>254</c:v>
                </c:pt>
                <c:pt idx="2">
                  <c:v>-94</c:v>
                </c:pt>
                <c:pt idx="3">
                  <c:v>-5</c:v>
                </c:pt>
                <c:pt idx="4">
                  <c:v>0</c:v>
                </c:pt>
                <c:pt idx="5">
                  <c:v>90000</c:v>
                </c:pt>
                <c:pt idx="6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7825-4801-A30B-42A1D347A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46448"/>
        <c:axId val="285795488"/>
      </c:scatterChart>
      <c:valAx>
        <c:axId val="28524644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Logical Time</a:t>
                </a:r>
              </a:p>
            </c:rich>
          </c:tx>
          <c:layout>
            <c:manualLayout>
              <c:xMode val="edge"/>
              <c:yMode val="edge"/>
              <c:x val="0.45184136960639959"/>
              <c:y val="0.87651236964777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95488"/>
        <c:crossesAt val="-150"/>
        <c:crossBetween val="midCat"/>
      </c:valAx>
      <c:valAx>
        <c:axId val="285795488"/>
        <c:scaling>
          <c:orientation val="minMax"/>
          <c:max val="30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2464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8817820909288"/>
          <c:y val="0.51575020486187872"/>
          <c:w val="0.82394974530949572"/>
          <c:h val="0.3942403033147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'Fig2'!$B$116</c:f>
              <c:strCache>
                <c:ptCount val="1"/>
                <c:pt idx="0">
                  <c:v>PC1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'Fig2'!$B$117:$B$256</c:f>
              <c:numCache>
                <c:formatCode>General</c:formatCode>
                <c:ptCount val="140"/>
                <c:pt idx="0">
                  <c:v>165</c:v>
                </c:pt>
                <c:pt idx="7">
                  <c:v>164</c:v>
                </c:pt>
                <c:pt idx="14">
                  <c:v>163</c:v>
                </c:pt>
                <c:pt idx="21">
                  <c:v>162</c:v>
                </c:pt>
                <c:pt idx="28">
                  <c:v>161</c:v>
                </c:pt>
                <c:pt idx="35">
                  <c:v>160</c:v>
                </c:pt>
                <c:pt idx="42">
                  <c:v>159</c:v>
                </c:pt>
                <c:pt idx="49">
                  <c:v>158</c:v>
                </c:pt>
                <c:pt idx="56">
                  <c:v>157</c:v>
                </c:pt>
                <c:pt idx="63">
                  <c:v>156</c:v>
                </c:pt>
                <c:pt idx="70">
                  <c:v>155</c:v>
                </c:pt>
                <c:pt idx="77">
                  <c:v>154</c:v>
                </c:pt>
                <c:pt idx="84">
                  <c:v>153</c:v>
                </c:pt>
                <c:pt idx="91">
                  <c:v>152</c:v>
                </c:pt>
                <c:pt idx="98">
                  <c:v>151</c:v>
                </c:pt>
                <c:pt idx="105">
                  <c:v>150</c:v>
                </c:pt>
                <c:pt idx="112">
                  <c:v>149</c:v>
                </c:pt>
                <c:pt idx="119">
                  <c:v>148</c:v>
                </c:pt>
                <c:pt idx="126">
                  <c:v>147</c:v>
                </c:pt>
                <c:pt idx="133">
                  <c:v>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79-4A0B-B680-AEE81E571B3B}"/>
            </c:ext>
          </c:extLst>
        </c:ser>
        <c:ser>
          <c:idx val="1"/>
          <c:order val="1"/>
          <c:tx>
            <c:strRef>
              <c:f>'Fig2'!$C$116</c:f>
              <c:strCache>
                <c:ptCount val="1"/>
                <c:pt idx="0">
                  <c:v>PC2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'Fig2'!$C$117:$C$256</c:f>
              <c:numCache>
                <c:formatCode>General</c:formatCode>
                <c:ptCount val="140"/>
                <c:pt idx="1">
                  <c:v>254</c:v>
                </c:pt>
                <c:pt idx="8">
                  <c:v>253</c:v>
                </c:pt>
                <c:pt idx="15">
                  <c:v>252</c:v>
                </c:pt>
                <c:pt idx="22">
                  <c:v>251</c:v>
                </c:pt>
                <c:pt idx="29">
                  <c:v>250</c:v>
                </c:pt>
                <c:pt idx="36">
                  <c:v>249</c:v>
                </c:pt>
                <c:pt idx="43">
                  <c:v>248</c:v>
                </c:pt>
                <c:pt idx="50">
                  <c:v>247</c:v>
                </c:pt>
                <c:pt idx="57">
                  <c:v>246</c:v>
                </c:pt>
                <c:pt idx="64">
                  <c:v>245</c:v>
                </c:pt>
                <c:pt idx="71">
                  <c:v>244</c:v>
                </c:pt>
                <c:pt idx="78">
                  <c:v>243</c:v>
                </c:pt>
                <c:pt idx="85">
                  <c:v>242</c:v>
                </c:pt>
                <c:pt idx="92">
                  <c:v>241</c:v>
                </c:pt>
                <c:pt idx="99">
                  <c:v>240</c:v>
                </c:pt>
                <c:pt idx="106">
                  <c:v>239</c:v>
                </c:pt>
                <c:pt idx="113">
                  <c:v>238</c:v>
                </c:pt>
                <c:pt idx="120">
                  <c:v>237</c:v>
                </c:pt>
                <c:pt idx="127">
                  <c:v>236</c:v>
                </c:pt>
                <c:pt idx="134">
                  <c:v>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79-4A0B-B680-AEE81E571B3B}"/>
            </c:ext>
          </c:extLst>
        </c:ser>
        <c:ser>
          <c:idx val="2"/>
          <c:order val="2"/>
          <c:tx>
            <c:strRef>
              <c:f>'Fig2'!$D$116</c:f>
              <c:strCache>
                <c:ptCount val="1"/>
                <c:pt idx="0">
                  <c:v>PC3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'Fig2'!$D$117:$D$256</c:f>
              <c:numCache>
                <c:formatCode>General</c:formatCode>
                <c:ptCount val="140"/>
                <c:pt idx="2">
                  <c:v>-94</c:v>
                </c:pt>
                <c:pt idx="9">
                  <c:v>-95</c:v>
                </c:pt>
                <c:pt idx="16">
                  <c:v>-96</c:v>
                </c:pt>
                <c:pt idx="23">
                  <c:v>-97</c:v>
                </c:pt>
                <c:pt idx="30">
                  <c:v>-98</c:v>
                </c:pt>
                <c:pt idx="37">
                  <c:v>-99</c:v>
                </c:pt>
                <c:pt idx="44">
                  <c:v>-100</c:v>
                </c:pt>
                <c:pt idx="51">
                  <c:v>-101</c:v>
                </c:pt>
                <c:pt idx="58">
                  <c:v>-102</c:v>
                </c:pt>
                <c:pt idx="65">
                  <c:v>-103</c:v>
                </c:pt>
                <c:pt idx="72">
                  <c:v>-104</c:v>
                </c:pt>
                <c:pt idx="79">
                  <c:v>-105</c:v>
                </c:pt>
                <c:pt idx="86">
                  <c:v>-106</c:v>
                </c:pt>
                <c:pt idx="93">
                  <c:v>-107</c:v>
                </c:pt>
                <c:pt idx="100">
                  <c:v>-108</c:v>
                </c:pt>
                <c:pt idx="107">
                  <c:v>-109</c:v>
                </c:pt>
                <c:pt idx="114">
                  <c:v>-110</c:v>
                </c:pt>
                <c:pt idx="121">
                  <c:v>-111</c:v>
                </c:pt>
                <c:pt idx="128">
                  <c:v>-112</c:v>
                </c:pt>
                <c:pt idx="135">
                  <c:v>-113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79-4A0B-B680-AEE81E571B3B}"/>
            </c:ext>
          </c:extLst>
        </c:ser>
        <c:ser>
          <c:idx val="3"/>
          <c:order val="3"/>
          <c:tx>
            <c:strRef>
              <c:f>'Fig2'!$E$116</c:f>
              <c:strCache>
                <c:ptCount val="1"/>
                <c:pt idx="0">
                  <c:v>PC4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50800">
                <a:solidFill>
                  <a:schemeClr val="accent4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'Fig2'!$E$117:$E$256</c:f>
              <c:numCache>
                <c:formatCode>General</c:formatCode>
                <c:ptCount val="140"/>
                <c:pt idx="3">
                  <c:v>-5</c:v>
                </c:pt>
                <c:pt idx="10">
                  <c:v>-2</c:v>
                </c:pt>
                <c:pt idx="17">
                  <c:v>-3</c:v>
                </c:pt>
                <c:pt idx="24">
                  <c:v>-5</c:v>
                </c:pt>
                <c:pt idx="31">
                  <c:v>0</c:v>
                </c:pt>
                <c:pt idx="38">
                  <c:v>-1</c:v>
                </c:pt>
                <c:pt idx="45">
                  <c:v>0</c:v>
                </c:pt>
                <c:pt idx="52">
                  <c:v>6</c:v>
                </c:pt>
                <c:pt idx="59">
                  <c:v>-2</c:v>
                </c:pt>
                <c:pt idx="66">
                  <c:v>2</c:v>
                </c:pt>
                <c:pt idx="73">
                  <c:v>5</c:v>
                </c:pt>
                <c:pt idx="80">
                  <c:v>-1</c:v>
                </c:pt>
                <c:pt idx="87">
                  <c:v>5</c:v>
                </c:pt>
                <c:pt idx="94">
                  <c:v>-3</c:v>
                </c:pt>
                <c:pt idx="101">
                  <c:v>-6</c:v>
                </c:pt>
                <c:pt idx="108">
                  <c:v>-1</c:v>
                </c:pt>
                <c:pt idx="115">
                  <c:v>-5</c:v>
                </c:pt>
                <c:pt idx="122">
                  <c:v>1</c:v>
                </c:pt>
                <c:pt idx="129">
                  <c:v>-2</c:v>
                </c:pt>
                <c:pt idx="136">
                  <c:v>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79-4A0B-B680-AEE81E571B3B}"/>
            </c:ext>
          </c:extLst>
        </c:ser>
        <c:ser>
          <c:idx val="4"/>
          <c:order val="4"/>
          <c:tx>
            <c:strRef>
              <c:f>'Fig2'!$F$116</c:f>
              <c:strCache>
                <c:ptCount val="1"/>
                <c:pt idx="0">
                  <c:v>PC5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rgbClr val="7030A0"/>
              </a:solidFill>
              <a:ln w="12700">
                <a:solidFill>
                  <a:srgbClr val="7030A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'Fig2'!$F$117:$F$256</c:f>
              <c:numCache>
                <c:formatCode>General</c:formatCode>
                <c:ptCount val="140"/>
                <c:pt idx="4">
                  <c:v>0</c:v>
                </c:pt>
                <c:pt idx="11">
                  <c:v>-3</c:v>
                </c:pt>
                <c:pt idx="18">
                  <c:v>-1</c:v>
                </c:pt>
                <c:pt idx="25">
                  <c:v>-7</c:v>
                </c:pt>
                <c:pt idx="32">
                  <c:v>0</c:v>
                </c:pt>
                <c:pt idx="39">
                  <c:v>0</c:v>
                </c:pt>
                <c:pt idx="46">
                  <c:v>-3</c:v>
                </c:pt>
                <c:pt idx="53">
                  <c:v>-5</c:v>
                </c:pt>
                <c:pt idx="60">
                  <c:v>-8</c:v>
                </c:pt>
                <c:pt idx="67">
                  <c:v>0</c:v>
                </c:pt>
                <c:pt idx="74">
                  <c:v>-2</c:v>
                </c:pt>
                <c:pt idx="81">
                  <c:v>0</c:v>
                </c:pt>
                <c:pt idx="88">
                  <c:v>0</c:v>
                </c:pt>
                <c:pt idx="95">
                  <c:v>0</c:v>
                </c:pt>
                <c:pt idx="102">
                  <c:v>-4</c:v>
                </c:pt>
                <c:pt idx="109">
                  <c:v>0</c:v>
                </c:pt>
                <c:pt idx="116">
                  <c:v>-6</c:v>
                </c:pt>
                <c:pt idx="123">
                  <c:v>0</c:v>
                </c:pt>
                <c:pt idx="130">
                  <c:v>-2</c:v>
                </c:pt>
                <c:pt idx="137">
                  <c:v>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79-4A0B-B680-AEE81E571B3B}"/>
            </c:ext>
          </c:extLst>
        </c:ser>
        <c:ser>
          <c:idx val="5"/>
          <c:order val="5"/>
          <c:tx>
            <c:strRef>
              <c:f>'Fig2'!$G$116</c:f>
              <c:strCache>
                <c:ptCount val="1"/>
                <c:pt idx="0">
                  <c:v>PC6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11"/>
            <c:spPr>
              <a:noFill/>
              <a:ln w="38100">
                <a:solidFill>
                  <a:srgbClr val="C00000"/>
                </a:solidFill>
              </a:ln>
              <a:effectLst/>
            </c:spPr>
          </c:marker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'Fig2'!$G$117:$G$256</c:f>
              <c:numCache>
                <c:formatCode>General</c:formatCode>
                <c:ptCount val="140"/>
                <c:pt idx="5">
                  <c:v>90000</c:v>
                </c:pt>
                <c:pt idx="12">
                  <c:v>190000</c:v>
                </c:pt>
                <c:pt idx="19">
                  <c:v>290000</c:v>
                </c:pt>
                <c:pt idx="26">
                  <c:v>390000</c:v>
                </c:pt>
                <c:pt idx="33">
                  <c:v>490000</c:v>
                </c:pt>
                <c:pt idx="40">
                  <c:v>590000</c:v>
                </c:pt>
                <c:pt idx="47">
                  <c:v>690000</c:v>
                </c:pt>
                <c:pt idx="54">
                  <c:v>790000</c:v>
                </c:pt>
                <c:pt idx="61">
                  <c:v>890000</c:v>
                </c:pt>
                <c:pt idx="68">
                  <c:v>990000</c:v>
                </c:pt>
                <c:pt idx="75">
                  <c:v>1090000</c:v>
                </c:pt>
                <c:pt idx="82">
                  <c:v>1190000</c:v>
                </c:pt>
                <c:pt idx="89">
                  <c:v>1290000</c:v>
                </c:pt>
                <c:pt idx="96">
                  <c:v>1390000</c:v>
                </c:pt>
                <c:pt idx="103">
                  <c:v>1490000</c:v>
                </c:pt>
                <c:pt idx="110">
                  <c:v>1590000</c:v>
                </c:pt>
                <c:pt idx="117">
                  <c:v>1690000</c:v>
                </c:pt>
                <c:pt idx="124">
                  <c:v>1790000</c:v>
                </c:pt>
                <c:pt idx="131">
                  <c:v>1890000</c:v>
                </c:pt>
                <c:pt idx="138">
                  <c:v>1990000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79-4A0B-B680-AEE81E571B3B}"/>
            </c:ext>
          </c:extLst>
        </c:ser>
        <c:ser>
          <c:idx val="6"/>
          <c:order val="6"/>
          <c:tx>
            <c:strRef>
              <c:f>'Fig2'!$H$116</c:f>
              <c:strCache>
                <c:ptCount val="1"/>
                <c:pt idx="0">
                  <c:v>PC7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2540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779-4A0B-B680-AEE81E571B3B}"/>
              </c:ext>
            </c:extLst>
          </c:dPt>
          <c:xVal>
            <c:numRef>
              <c:f>'Fig2'!$A$117:$A$256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'Fig2'!$H$117:$H$256</c:f>
              <c:numCache>
                <c:formatCode>General</c:formatCode>
                <c:ptCount val="140"/>
                <c:pt idx="6">
                  <c:v>9</c:v>
                </c:pt>
                <c:pt idx="13">
                  <c:v>13</c:v>
                </c:pt>
                <c:pt idx="20">
                  <c:v>12</c:v>
                </c:pt>
                <c:pt idx="27">
                  <c:v>16</c:v>
                </c:pt>
                <c:pt idx="34">
                  <c:v>13</c:v>
                </c:pt>
                <c:pt idx="41">
                  <c:v>8</c:v>
                </c:pt>
                <c:pt idx="48">
                  <c:v>10</c:v>
                </c:pt>
                <c:pt idx="55">
                  <c:v>13</c:v>
                </c:pt>
                <c:pt idx="62">
                  <c:v>17</c:v>
                </c:pt>
                <c:pt idx="69">
                  <c:v>18</c:v>
                </c:pt>
                <c:pt idx="76">
                  <c:v>25</c:v>
                </c:pt>
                <c:pt idx="83">
                  <c:v>21</c:v>
                </c:pt>
                <c:pt idx="90">
                  <c:v>24</c:v>
                </c:pt>
                <c:pt idx="97">
                  <c:v>24</c:v>
                </c:pt>
                <c:pt idx="104">
                  <c:v>24</c:v>
                </c:pt>
                <c:pt idx="111">
                  <c:v>30</c:v>
                </c:pt>
                <c:pt idx="118">
                  <c:v>31</c:v>
                </c:pt>
                <c:pt idx="125">
                  <c:v>38</c:v>
                </c:pt>
                <c:pt idx="132">
                  <c:v>45</c:v>
                </c:pt>
                <c:pt idx="13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779-4A0B-B680-AEE81E57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18160"/>
        <c:axId val="280332688"/>
      </c:scatterChart>
      <c:valAx>
        <c:axId val="280018160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32688"/>
        <c:crossesAt val="-150"/>
        <c:crossBetween val="midCat"/>
      </c:valAx>
      <c:valAx>
        <c:axId val="280332688"/>
        <c:scaling>
          <c:orientation val="minMax"/>
          <c:max val="4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18160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58516243821216"/>
          <c:y val="9.0159525294098694E-2"/>
          <c:w val="0.76349357265130102"/>
          <c:h val="0.137202968164482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6733107274373"/>
          <c:y val="0.12773622232180212"/>
          <c:w val="0.82599676225055851"/>
          <c:h val="0.493968246043716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825-4801-A30B-42A1D347A542}"/>
              </c:ext>
            </c:extLst>
          </c:dPt>
          <c:dPt>
            <c:idx val="1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825-4801-A30B-42A1D347A542}"/>
              </c:ext>
            </c:extLst>
          </c:dPt>
          <c:dPt>
            <c:idx val="2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825-4801-A30B-42A1D347A54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825-4801-A30B-42A1D347A542}"/>
              </c:ext>
            </c:extLst>
          </c:dPt>
          <c:dPt>
            <c:idx val="4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825-4801-A30B-42A1D347A542}"/>
              </c:ext>
            </c:extLst>
          </c:dPt>
          <c:dPt>
            <c:idx val="6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825-4801-A30B-42A1D347A542}"/>
              </c:ext>
            </c:extLst>
          </c:dPt>
          <c:dPt>
            <c:idx val="7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825-4801-A30B-42A1D347A542}"/>
              </c:ext>
            </c:extLst>
          </c:dPt>
          <c:dPt>
            <c:idx val="8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825-4801-A30B-42A1D347A542}"/>
              </c:ext>
            </c:extLst>
          </c:dPt>
          <c:dPt>
            <c:idx val="9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825-4801-A30B-42A1D347A54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825-4801-A30B-42A1D347A542}"/>
              </c:ext>
            </c:extLst>
          </c:dPt>
          <c:dPt>
            <c:idx val="11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825-4801-A30B-42A1D347A542}"/>
              </c:ext>
            </c:extLst>
          </c:dPt>
          <c:dPt>
            <c:idx val="13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825-4801-A30B-42A1D347A542}"/>
              </c:ext>
            </c:extLst>
          </c:dPt>
          <c:dPt>
            <c:idx val="14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825-4801-A30B-42A1D347A542}"/>
              </c:ext>
            </c:extLst>
          </c:dPt>
          <c:dPt>
            <c:idx val="15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825-4801-A30B-42A1D347A542}"/>
              </c:ext>
            </c:extLst>
          </c:dPt>
          <c:dPt>
            <c:idx val="16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825-4801-A30B-42A1D347A542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825-4801-A30B-42A1D347A542}"/>
              </c:ext>
            </c:extLst>
          </c:dPt>
          <c:dPt>
            <c:idx val="18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825-4801-A30B-42A1D347A542}"/>
              </c:ext>
            </c:extLst>
          </c:dPt>
          <c:dPt>
            <c:idx val="20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825-4801-A30B-42A1D347A542}"/>
              </c:ext>
            </c:extLst>
          </c:dPt>
          <c:dPt>
            <c:idx val="21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825-4801-A30B-42A1D347A542}"/>
              </c:ext>
            </c:extLst>
          </c:dPt>
          <c:dPt>
            <c:idx val="22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825-4801-A30B-42A1D347A542}"/>
              </c:ext>
            </c:extLst>
          </c:dPt>
          <c:dPt>
            <c:idx val="23"/>
            <c:marker>
              <c:symbol val="diamond"/>
              <c:size val="9"/>
              <c:spPr>
                <a:solidFill>
                  <a:schemeClr val="accent6"/>
                </a:solidFill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825-4801-A30B-42A1D347A54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4"/>
                </a:solidFill>
                <a:ln w="508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825-4801-A30B-42A1D347A542}"/>
              </c:ext>
            </c:extLst>
          </c:dPt>
          <c:dPt>
            <c:idx val="25"/>
            <c:marker>
              <c:symbol val="triangle"/>
              <c:size val="9"/>
              <c:spPr>
                <a:solidFill>
                  <a:srgbClr val="7030A0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825-4801-A30B-42A1D347A542}"/>
              </c:ext>
            </c:extLst>
          </c:dPt>
          <c:dPt>
            <c:idx val="27"/>
            <c:marker>
              <c:symbol val="circle"/>
              <c:size val="9"/>
              <c:spPr>
                <a:noFill/>
                <a:ln w="254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825-4801-A30B-42A1D347A542}"/>
              </c:ext>
            </c:extLst>
          </c:dPt>
          <c:dPt>
            <c:idx val="28"/>
            <c:marker>
              <c:symbol val="square"/>
              <c:size val="8"/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825-4801-A30B-42A1D347A542}"/>
              </c:ext>
            </c:extLst>
          </c:dPt>
          <c:dPt>
            <c:idx val="29"/>
            <c:marker>
              <c:symbol val="x"/>
              <c:size val="9"/>
              <c:spPr>
                <a:noFill/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825-4801-A30B-42A1D347A542}"/>
              </c:ext>
            </c:extLst>
          </c:dPt>
          <c:xVal>
            <c:numRef>
              <c:f>'Fig2'!$M$157:$EV$157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xVal>
          <c:yVal>
            <c:numRef>
              <c:f>'Fig2'!$M$158:$EV$158</c:f>
              <c:numCache>
                <c:formatCode>General</c:formatCode>
                <c:ptCount val="140"/>
                <c:pt idx="0">
                  <c:v>165</c:v>
                </c:pt>
                <c:pt idx="1">
                  <c:v>254</c:v>
                </c:pt>
                <c:pt idx="2">
                  <c:v>-94</c:v>
                </c:pt>
                <c:pt idx="3">
                  <c:v>-5</c:v>
                </c:pt>
                <c:pt idx="4">
                  <c:v>0</c:v>
                </c:pt>
                <c:pt idx="5">
                  <c:v>90000</c:v>
                </c:pt>
                <c:pt idx="6">
                  <c:v>9</c:v>
                </c:pt>
                <c:pt idx="7">
                  <c:v>164</c:v>
                </c:pt>
                <c:pt idx="8">
                  <c:v>253</c:v>
                </c:pt>
                <c:pt idx="9">
                  <c:v>-95</c:v>
                </c:pt>
                <c:pt idx="10">
                  <c:v>-2</c:v>
                </c:pt>
                <c:pt idx="11">
                  <c:v>-3</c:v>
                </c:pt>
                <c:pt idx="12">
                  <c:v>190000</c:v>
                </c:pt>
                <c:pt idx="13">
                  <c:v>13</c:v>
                </c:pt>
                <c:pt idx="14">
                  <c:v>163</c:v>
                </c:pt>
                <c:pt idx="15">
                  <c:v>252</c:v>
                </c:pt>
                <c:pt idx="16">
                  <c:v>-96</c:v>
                </c:pt>
                <c:pt idx="17">
                  <c:v>-3</c:v>
                </c:pt>
                <c:pt idx="18">
                  <c:v>-1</c:v>
                </c:pt>
                <c:pt idx="19">
                  <c:v>290000</c:v>
                </c:pt>
                <c:pt idx="20">
                  <c:v>12</c:v>
                </c:pt>
                <c:pt idx="21">
                  <c:v>162</c:v>
                </c:pt>
                <c:pt idx="22">
                  <c:v>251</c:v>
                </c:pt>
                <c:pt idx="23">
                  <c:v>-97</c:v>
                </c:pt>
                <c:pt idx="24">
                  <c:v>-5</c:v>
                </c:pt>
                <c:pt idx="25">
                  <c:v>-7</c:v>
                </c:pt>
                <c:pt idx="26">
                  <c:v>390000</c:v>
                </c:pt>
                <c:pt idx="27">
                  <c:v>16</c:v>
                </c:pt>
                <c:pt idx="28">
                  <c:v>161</c:v>
                </c:pt>
                <c:pt idx="29">
                  <c:v>250</c:v>
                </c:pt>
                <c:pt idx="30">
                  <c:v>-98</c:v>
                </c:pt>
                <c:pt idx="31">
                  <c:v>0</c:v>
                </c:pt>
                <c:pt idx="32">
                  <c:v>0</c:v>
                </c:pt>
                <c:pt idx="33">
                  <c:v>490000</c:v>
                </c:pt>
                <c:pt idx="34">
                  <c:v>13</c:v>
                </c:pt>
                <c:pt idx="35">
                  <c:v>160</c:v>
                </c:pt>
                <c:pt idx="36">
                  <c:v>249</c:v>
                </c:pt>
                <c:pt idx="37">
                  <c:v>-99</c:v>
                </c:pt>
                <c:pt idx="38">
                  <c:v>-1</c:v>
                </c:pt>
                <c:pt idx="39">
                  <c:v>0</c:v>
                </c:pt>
                <c:pt idx="40">
                  <c:v>590000</c:v>
                </c:pt>
                <c:pt idx="41">
                  <c:v>8</c:v>
                </c:pt>
                <c:pt idx="42">
                  <c:v>159</c:v>
                </c:pt>
                <c:pt idx="43">
                  <c:v>248</c:v>
                </c:pt>
                <c:pt idx="44">
                  <c:v>-100</c:v>
                </c:pt>
                <c:pt idx="45">
                  <c:v>0</c:v>
                </c:pt>
                <c:pt idx="46">
                  <c:v>-3</c:v>
                </c:pt>
                <c:pt idx="47">
                  <c:v>690000</c:v>
                </c:pt>
                <c:pt idx="48">
                  <c:v>10</c:v>
                </c:pt>
                <c:pt idx="49">
                  <c:v>158</c:v>
                </c:pt>
                <c:pt idx="50">
                  <c:v>247</c:v>
                </c:pt>
                <c:pt idx="51">
                  <c:v>-101</c:v>
                </c:pt>
                <c:pt idx="52">
                  <c:v>6</c:v>
                </c:pt>
                <c:pt idx="53">
                  <c:v>-5</c:v>
                </c:pt>
                <c:pt idx="54">
                  <c:v>790000</c:v>
                </c:pt>
                <c:pt idx="55">
                  <c:v>13</c:v>
                </c:pt>
                <c:pt idx="56">
                  <c:v>157</c:v>
                </c:pt>
                <c:pt idx="57">
                  <c:v>246</c:v>
                </c:pt>
                <c:pt idx="58">
                  <c:v>-102</c:v>
                </c:pt>
                <c:pt idx="59">
                  <c:v>-2</c:v>
                </c:pt>
                <c:pt idx="60">
                  <c:v>-8</c:v>
                </c:pt>
                <c:pt idx="61">
                  <c:v>890000</c:v>
                </c:pt>
                <c:pt idx="62">
                  <c:v>17</c:v>
                </c:pt>
                <c:pt idx="63">
                  <c:v>156</c:v>
                </c:pt>
                <c:pt idx="64">
                  <c:v>245</c:v>
                </c:pt>
                <c:pt idx="65">
                  <c:v>-103</c:v>
                </c:pt>
                <c:pt idx="66">
                  <c:v>2</c:v>
                </c:pt>
                <c:pt idx="67">
                  <c:v>0</c:v>
                </c:pt>
                <c:pt idx="68">
                  <c:v>990000</c:v>
                </c:pt>
                <c:pt idx="69">
                  <c:v>18</c:v>
                </c:pt>
                <c:pt idx="70">
                  <c:v>155</c:v>
                </c:pt>
                <c:pt idx="71">
                  <c:v>244</c:v>
                </c:pt>
                <c:pt idx="72">
                  <c:v>-104</c:v>
                </c:pt>
                <c:pt idx="73">
                  <c:v>5</c:v>
                </c:pt>
                <c:pt idx="74">
                  <c:v>-2</c:v>
                </c:pt>
                <c:pt idx="75">
                  <c:v>1090000</c:v>
                </c:pt>
                <c:pt idx="76">
                  <c:v>25</c:v>
                </c:pt>
                <c:pt idx="77">
                  <c:v>154</c:v>
                </c:pt>
                <c:pt idx="78">
                  <c:v>243</c:v>
                </c:pt>
                <c:pt idx="79">
                  <c:v>-105</c:v>
                </c:pt>
                <c:pt idx="80">
                  <c:v>-1</c:v>
                </c:pt>
                <c:pt idx="81">
                  <c:v>0</c:v>
                </c:pt>
                <c:pt idx="82">
                  <c:v>1190000</c:v>
                </c:pt>
                <c:pt idx="83">
                  <c:v>21</c:v>
                </c:pt>
                <c:pt idx="84">
                  <c:v>153</c:v>
                </c:pt>
                <c:pt idx="85">
                  <c:v>242</c:v>
                </c:pt>
                <c:pt idx="86">
                  <c:v>-106</c:v>
                </c:pt>
                <c:pt idx="87">
                  <c:v>5</c:v>
                </c:pt>
                <c:pt idx="88">
                  <c:v>0</c:v>
                </c:pt>
                <c:pt idx="89">
                  <c:v>1290000</c:v>
                </c:pt>
                <c:pt idx="90">
                  <c:v>24</c:v>
                </c:pt>
                <c:pt idx="91">
                  <c:v>152</c:v>
                </c:pt>
                <c:pt idx="92">
                  <c:v>241</c:v>
                </c:pt>
                <c:pt idx="93">
                  <c:v>-107</c:v>
                </c:pt>
                <c:pt idx="94">
                  <c:v>-3</c:v>
                </c:pt>
                <c:pt idx="95">
                  <c:v>0</c:v>
                </c:pt>
                <c:pt idx="96">
                  <c:v>1390000</c:v>
                </c:pt>
                <c:pt idx="97">
                  <c:v>24</c:v>
                </c:pt>
                <c:pt idx="98">
                  <c:v>151</c:v>
                </c:pt>
                <c:pt idx="99">
                  <c:v>240</c:v>
                </c:pt>
                <c:pt idx="100">
                  <c:v>-108</c:v>
                </c:pt>
                <c:pt idx="101">
                  <c:v>-6</c:v>
                </c:pt>
                <c:pt idx="102">
                  <c:v>-4</c:v>
                </c:pt>
                <c:pt idx="103">
                  <c:v>1490000</c:v>
                </c:pt>
                <c:pt idx="104">
                  <c:v>24</c:v>
                </c:pt>
                <c:pt idx="105">
                  <c:v>150</c:v>
                </c:pt>
                <c:pt idx="106">
                  <c:v>239</c:v>
                </c:pt>
                <c:pt idx="107">
                  <c:v>-109</c:v>
                </c:pt>
                <c:pt idx="108">
                  <c:v>-1</c:v>
                </c:pt>
                <c:pt idx="109">
                  <c:v>0</c:v>
                </c:pt>
                <c:pt idx="110">
                  <c:v>1590000</c:v>
                </c:pt>
                <c:pt idx="111">
                  <c:v>30</c:v>
                </c:pt>
                <c:pt idx="112">
                  <c:v>149</c:v>
                </c:pt>
                <c:pt idx="113">
                  <c:v>238</c:v>
                </c:pt>
                <c:pt idx="114">
                  <c:v>-110</c:v>
                </c:pt>
                <c:pt idx="115">
                  <c:v>-5</c:v>
                </c:pt>
                <c:pt idx="116">
                  <c:v>-6</c:v>
                </c:pt>
                <c:pt idx="117">
                  <c:v>1690000</c:v>
                </c:pt>
                <c:pt idx="118">
                  <c:v>31</c:v>
                </c:pt>
                <c:pt idx="119">
                  <c:v>148</c:v>
                </c:pt>
                <c:pt idx="120">
                  <c:v>237</c:v>
                </c:pt>
                <c:pt idx="121">
                  <c:v>-111</c:v>
                </c:pt>
                <c:pt idx="122">
                  <c:v>1</c:v>
                </c:pt>
                <c:pt idx="123">
                  <c:v>0</c:v>
                </c:pt>
                <c:pt idx="124">
                  <c:v>1790000</c:v>
                </c:pt>
                <c:pt idx="125">
                  <c:v>38</c:v>
                </c:pt>
                <c:pt idx="126">
                  <c:v>147</c:v>
                </c:pt>
                <c:pt idx="127">
                  <c:v>236</c:v>
                </c:pt>
                <c:pt idx="128">
                  <c:v>-112</c:v>
                </c:pt>
                <c:pt idx="129">
                  <c:v>-2</c:v>
                </c:pt>
                <c:pt idx="130">
                  <c:v>-2</c:v>
                </c:pt>
                <c:pt idx="131">
                  <c:v>1890000</c:v>
                </c:pt>
                <c:pt idx="132">
                  <c:v>45</c:v>
                </c:pt>
                <c:pt idx="133">
                  <c:v>146</c:v>
                </c:pt>
                <c:pt idx="134">
                  <c:v>235</c:v>
                </c:pt>
                <c:pt idx="135">
                  <c:v>-113</c:v>
                </c:pt>
                <c:pt idx="136">
                  <c:v>-14</c:v>
                </c:pt>
                <c:pt idx="137">
                  <c:v>-4</c:v>
                </c:pt>
                <c:pt idx="138">
                  <c:v>1990000</c:v>
                </c:pt>
                <c:pt idx="13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7825-4801-A30B-42A1D347A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46448"/>
        <c:axId val="285795488"/>
      </c:scatterChart>
      <c:valAx>
        <c:axId val="28524644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Logical Time</a:t>
                </a:r>
              </a:p>
            </c:rich>
          </c:tx>
          <c:layout>
            <c:manualLayout>
              <c:xMode val="edge"/>
              <c:yMode val="edge"/>
              <c:x val="0.45184136960639959"/>
              <c:y val="0.87651236964777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95488"/>
        <c:crossesAt val="-150"/>
        <c:crossBetween val="midCat"/>
      </c:valAx>
      <c:valAx>
        <c:axId val="285795488"/>
        <c:scaling>
          <c:orientation val="minMax"/>
          <c:max val="30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2464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0.19238</cdr:x>
      <cdr:y>0.12983</cdr:y>
    </cdr:from>
    <cdr:to>
      <cdr:x>0.35827</cdr:x>
      <cdr:y>0.17732</cdr:y>
    </cdr:to>
    <cdr:sp macro="" textlink="">
      <cdr:nvSpPr>
        <cdr:cNvPr id="2" name="Left Brace 1">
          <a:extLst xmlns:a="http://schemas.openxmlformats.org/drawingml/2006/main">
            <a:ext uri="{FF2B5EF4-FFF2-40B4-BE49-F238E27FC236}">
              <a16:creationId xmlns:a16="http://schemas.microsoft.com/office/drawing/2014/main" id="{B9ED0A4B-5232-394C-83F8-AB28DB560548}"/>
            </a:ext>
          </a:extLst>
        </cdr:cNvPr>
        <cdr:cNvSpPr/>
      </cdr:nvSpPr>
      <cdr:spPr>
        <a:xfrm xmlns:a="http://schemas.openxmlformats.org/drawingml/2006/main" rot="5400000">
          <a:off x="1737418" y="82892"/>
          <a:ext cx="196645" cy="1106080"/>
        </a:xfrm>
        <a:prstGeom xmlns:a="http://schemas.openxmlformats.org/drawingml/2006/main" prst="leftBrace">
          <a:avLst>
            <a:gd name="adj1" fmla="val 63888"/>
            <a:gd name="adj2" fmla="val 50000"/>
          </a:avLst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0.18758</cdr:x>
      <cdr:y>0.02632</cdr:y>
    </cdr:from>
    <cdr:to>
      <cdr:x>0.36681</cdr:x>
      <cdr:y>0.10395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403429F-663F-C547-8EB3-96A6FB16B882}"/>
            </a:ext>
          </a:extLst>
        </cdr:cNvPr>
        <cdr:cNvSpPr txBox="1"/>
      </cdr:nvSpPr>
      <cdr:spPr>
        <a:xfrm xmlns:a="http://schemas.openxmlformats.org/drawingml/2006/main">
          <a:off x="1250674" y="108972"/>
          <a:ext cx="1195016" cy="321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others: 2.6%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0.00398</cdr:x>
      <cdr:y>0.86261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E249B84-6EE2-AD40-B386-3ED43D661F3A}"/>
            </a:ext>
          </a:extLst>
        </cdr:cNvPr>
        <cdr:cNvSpPr/>
      </cdr:nvSpPr>
      <cdr:spPr>
        <a:xfrm xmlns:a="http://schemas.openxmlformats.org/drawingml/2006/main">
          <a:off x="29286" y="1649551"/>
          <a:ext cx="7328958" cy="262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0.00398</cdr:x>
      <cdr:y>0.86261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E249B84-6EE2-AD40-B386-3ED43D661F3A}"/>
            </a:ext>
          </a:extLst>
        </cdr:cNvPr>
        <cdr:cNvSpPr/>
      </cdr:nvSpPr>
      <cdr:spPr>
        <a:xfrm xmlns:a="http://schemas.openxmlformats.org/drawingml/2006/main">
          <a:off x="29286" y="1649551"/>
          <a:ext cx="7328958" cy="262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0.00398</cdr:x>
      <cdr:y>0.86261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E249B84-6EE2-AD40-B386-3ED43D661F3A}"/>
            </a:ext>
          </a:extLst>
        </cdr:cNvPr>
        <cdr:cNvSpPr/>
      </cdr:nvSpPr>
      <cdr:spPr>
        <a:xfrm xmlns:a="http://schemas.openxmlformats.org/drawingml/2006/main">
          <a:off x="29286" y="1649551"/>
          <a:ext cx="7328958" cy="262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0.00398</cdr:x>
      <cdr:y>0.86261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E249B84-6EE2-AD40-B386-3ED43D661F3A}"/>
            </a:ext>
          </a:extLst>
        </cdr:cNvPr>
        <cdr:cNvSpPr/>
      </cdr:nvSpPr>
      <cdr:spPr>
        <a:xfrm xmlns:a="http://schemas.openxmlformats.org/drawingml/2006/main">
          <a:off x="29286" y="1649551"/>
          <a:ext cx="7328958" cy="262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0.27927</cdr:x>
      <cdr:y>0.11528</cdr:y>
    </cdr:from>
    <cdr:to>
      <cdr:x>0.41038</cdr:x>
      <cdr:y>0.11528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30CECC40-FBC9-4AF8-A440-D19039CC889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150033" y="601378"/>
          <a:ext cx="1009322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0.43343</cdr:x>
      <cdr:y>0.10426</cdr:y>
    </cdr:from>
    <cdr:to>
      <cdr:x>0.63608</cdr:x>
      <cdr:y>0.17506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A414320A-6248-4200-9ACD-FC62DAE09668}"/>
            </a:ext>
          </a:extLst>
        </cdr:cNvPr>
        <cdr:cNvSpPr txBox="1"/>
      </cdr:nvSpPr>
      <cdr:spPr>
        <a:xfrm xmlns:a="http://schemas.openxmlformats.org/drawingml/2006/main">
          <a:off x="3336837" y="543866"/>
          <a:ext cx="156011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26% reduction</a:t>
          </a:r>
        </a:p>
      </cdr:txBody>
    </cdr:sp>
  </cdr:relSizeAnchor>
  <cdr:relSizeAnchor xmlns:cdr="http://schemas.openxmlformats.org/drawingml/2006/chartDrawing">
    <cdr:from>
      <cdr:x>0.40868</cdr:x>
      <cdr:y>0.11342</cdr:y>
    </cdr:from>
    <cdr:to>
      <cdr:x>0.40868</cdr:x>
      <cdr:y>0.15605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DBE2FEE-00D5-4232-A176-30BB21F75BE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3146295" y="591647"/>
          <a:ext cx="0" cy="22241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0.99754</cdr:x>
      <cdr:y>0.52348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90AA2F8-5D1D-F04B-8F00-EAABC71447D7}"/>
            </a:ext>
          </a:extLst>
        </cdr:cNvPr>
        <cdr:cNvSpPr/>
      </cdr:nvSpPr>
      <cdr:spPr>
        <a:xfrm xmlns:a="http://schemas.openxmlformats.org/drawingml/2006/main">
          <a:off x="0" y="0"/>
          <a:ext cx="16232706" cy="20008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BD8F5C-5473-43E2-B234-14EA45B5E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EBEB5-C879-434C-B938-4AB83F024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0D64-492C-4042-9A13-3E4CC40FCD75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31072-E26C-4BFD-9786-354FAEEC3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99C4E-C078-4E78-A0E4-8C254D414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1882-3208-44FD-B36C-A764BD30A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B6783-B069-446B-9BCC-685BD70224C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368A-F865-482B-9390-7FC1C204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14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everyone, I am Vijay Kandiah from Northwestern</a:t>
            </a:r>
            <a:r>
              <a:rPr lang="en-US" baseline="0" dirty="0"/>
              <a:t> University and today I’m going to talk to you about ST</a:t>
            </a:r>
            <a:r>
              <a:rPr lang="en-US" baseline="30000" dirty="0"/>
              <a:t>2</a:t>
            </a:r>
            <a:r>
              <a:rPr lang="en-US" baseline="0" dirty="0"/>
              <a:t> GPU.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19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achieve this, we need accurate and efficient carry prediction.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can be done with additional circuitry in each slice that coordinates with a new carry speculation unit.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also need to integrate this speculation unit and the adders into the GPU pipeline.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Additionally, we need to have a fallback mechanism to guarantee correctness in the event of carry mispredictions.</a:t>
            </a:r>
          </a:p>
        </p:txBody>
      </p:sp>
    </p:spTree>
    <p:extLst>
      <p:ext uri="{BB962C8B-B14F-4D97-AF65-F5344CB8AC3E}">
        <p14:creationId xmlns:p14="http://schemas.microsoft.com/office/powerpoint/2010/main" val="351136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carry prediction challenging in GPUs? </a:t>
            </a:r>
          </a:p>
          <a:p>
            <a:r>
              <a:rPr lang="en-US" dirty="0"/>
              <a:t>First, predictions must be accurate. Correctness is a requirement, but we need twice the cycles to recover from mispredictions and guarantee correctness.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Threads in GPUs execute in bunches of 32, called warps.</a:t>
            </a:r>
          </a:p>
          <a:p>
            <a:r>
              <a:rPr lang="en-US" dirty="0"/>
              <a:t>Thus, to make it worse, when a thread </a:t>
            </a:r>
            <a:r>
              <a:rPr lang="en-US" dirty="0" err="1"/>
              <a:t>mispredicts</a:t>
            </a:r>
            <a:r>
              <a:rPr lang="en-US" dirty="0"/>
              <a:t>, all 32 threads in the warp are stalled for twice the cycles.\</a:t>
            </a:r>
          </a:p>
          <a:p>
            <a:r>
              <a:rPr lang="en-US" dirty="0"/>
              <a:t>Second, predictions must be efficient. A GV100 chip is already 815mm2, so we cannot afford too much area overhead,</a:t>
            </a:r>
          </a:p>
          <a:p>
            <a:r>
              <a:rPr lang="en-US" dirty="0"/>
              <a:t>It runs at 1.45GHz, so predictions must also be fast. Yet, GV100 has 5120 CUDA cores. We need to predict 7 carry-ins for each ALU, which amounts to &gt;35,000 predictions per cycle, per chip.</a:t>
            </a:r>
          </a:p>
          <a:p>
            <a:r>
              <a:rPr lang="en-US" dirty="0"/>
              <a:t>Actually, it is almost twice that, because we predict for FPU ADDs as well, and FPUs can run concurrently with ALUs, so we need to support &gt;66,000 predictions per cycle, per chip, at 1.45GHz, with practically no area overhead. \</a:t>
            </a:r>
          </a:p>
          <a:p>
            <a:r>
              <a:rPr lang="en-US" dirty="0"/>
              <a:t>If we now consider that a GPU chip runs almost 165,000 threads concurrently, there is simply too much bookkeeping taking place and possibly too much contention on history reads and updates.</a:t>
            </a:r>
          </a:p>
          <a:p>
            <a:r>
              <a:rPr lang="en-US" dirty="0"/>
              <a:t>Additions are also variable-latency now, as we need to guarantee correctness.</a:t>
            </a:r>
          </a:p>
          <a:p>
            <a:r>
              <a:rPr lang="en-US" dirty="0"/>
              <a:t>So, we must integrate our design into the GPU pipeline in a way that supports almost-always-correct predictions, at a rate of &gt;66,000 predictions every 700 </a:t>
            </a:r>
            <a:r>
              <a:rPr lang="en-US" dirty="0" err="1"/>
              <a:t>ps</a:t>
            </a:r>
            <a:r>
              <a:rPr lang="en-US" dirty="0"/>
              <a:t>, with practically no area overhead, and without disrupting the rest of the pipeline despite the inordinate amount of concurrency in GPUs.</a:t>
            </a:r>
          </a:p>
          <a:p>
            <a:r>
              <a:rPr lang="en-US" dirty="0"/>
              <a:t>This is hard !!!</a:t>
            </a:r>
          </a:p>
        </p:txBody>
      </p:sp>
    </p:spTree>
    <p:extLst>
      <p:ext uri="{BB962C8B-B14F-4D97-AF65-F5344CB8AC3E}">
        <p14:creationId xmlns:p14="http://schemas.microsoft.com/office/powerpoint/2010/main" val="335433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tackle these, we present ST2 GPU.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observe and quantify a new type of correlation we call </a:t>
            </a:r>
            <a:r>
              <a:rPr lang="en-US" baseline="0" dirty="0" err="1"/>
              <a:t>spatio</a:t>
            </a:r>
            <a:r>
              <a:rPr lang="en-US" baseline="0" dirty="0"/>
              <a:t>-temporal value correlation. We use this insight to develop a practical, high-performance carry speculation unit for sliced adders.</a:t>
            </a:r>
          </a:p>
          <a:p>
            <a:r>
              <a:rPr lang="en-US" baseline="0" dirty="0"/>
              <a:t>We propose ST2 adders which are voltage-scaled sliced speculative adders that engage dynamic carry speculation only when absolutely necessary.</a:t>
            </a:r>
          </a:p>
          <a:p>
            <a:r>
              <a:rPr lang="en-US" baseline="0" dirty="0"/>
              <a:t>ST2 adders guarantee correctness and outperform state-of-the-art designs.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We also propose ST2 GPU, an architecture that integrates ST2 adders and their carry speculation unit into the GPU warp pipeline 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Finally, we show that ST2 GPU achieves significant power savings with negligible overheads.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6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how can we predict carry chains?</a:t>
            </a:r>
          </a:p>
          <a:p>
            <a:r>
              <a:rPr lang="en-US" dirty="0"/>
              <a:t>Let’s take a look at the hot loop in a real-world GPU workload called pathfinder.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57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one of the operations we enclose in boxes performs an addition.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mark each one of these additions with their logical Program Counter ranging from PC1 to PC7.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0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let's look at the result of these arithmetic operations during the first loop iteration. </a:t>
            </a:r>
          </a:p>
          <a:p>
            <a:r>
              <a:rPr lang="en-US" dirty="0"/>
              <a:t>This plot shows the value calculated by each addition shown in the previous slide, color-coded to distinguish each add instruction.</a:t>
            </a:r>
          </a:p>
          <a:p>
            <a:r>
              <a:rPr lang="en-US" dirty="0"/>
              <a:t>The values generated by these additions as they execute in time order vary greatly.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48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Thus, using only temporal history will result in poor carry speculation accuracy.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3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values produced by the same instruction across iterations are of similar magnitude and are strongly correlated.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6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look, for example, at the values generated by the instruction at PC2 across iterations, in time order, we observe that they are very close to each other.</a:t>
            </a:r>
          </a:p>
          <a:p>
            <a:r>
              <a:rPr lang="en-US" dirty="0"/>
              <a:t>We call this </a:t>
            </a:r>
            <a:r>
              <a:rPr lang="en-US" dirty="0" err="1"/>
              <a:t>spatio</a:t>
            </a:r>
            <a:r>
              <a:rPr lang="en-US" dirty="0"/>
              <a:t>-temporal value correlation.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Next, we’re going to quantify the effect of this on carry speculation accuracy.</a:t>
            </a:r>
          </a:p>
        </p:txBody>
      </p:sp>
    </p:spTree>
    <p:extLst>
      <p:ext uri="{BB962C8B-B14F-4D97-AF65-F5344CB8AC3E}">
        <p14:creationId xmlns:p14="http://schemas.microsoft.com/office/powerpoint/2010/main" val="2240331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 of a monolithic 64-bit adder, let’s look at additions as performed by stringing together 8-bit adder slices.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slice is fed with the carry out of the previous 8-bit slice.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carry-ins between consecutive additions executed within each GPU thread results in 50% carry-in matches on average.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Thus, there is practically no correlation along the temporal axis alone.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8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0" kern="0" dirty="0"/>
              <a:t>Now, GPUs have become important architectures in various domains like Artificial Intelligence, Machine Learning , and High-Performance Computing.</a:t>
            </a:r>
          </a:p>
          <a:p>
            <a:pPr algn="just"/>
            <a:r>
              <a:rPr lang="en-US" b="0" kern="0" dirty="0"/>
              <a:t>For instance, 29% of systems in the most recent TOP500 list are now GPU-accelerated.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1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when we compare separately the carry-ins from consecutive executions with the same Program Counter within each GPU thread, we get 83% carry-in matches.</a:t>
            </a:r>
          </a:p>
          <a:p>
            <a:endParaRPr lang="en-US" dirty="0"/>
          </a:p>
          <a:p>
            <a:r>
              <a:rPr lang="en-US" dirty="0"/>
              <a:t>Thus, </a:t>
            </a:r>
            <a:r>
              <a:rPr lang="en-US" dirty="0" err="1"/>
              <a:t>spatio</a:t>
            </a:r>
            <a:r>
              <a:rPr lang="en-US" dirty="0"/>
              <a:t>-temporal correlation between carry chains is strong.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14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important to note that modern GPUs support up to 2048 threads per SM and a per-thread history will be challenging to implement due to area overheads.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35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fix this problem by allowing some form of history-sharing between threads.</a:t>
            </a:r>
            <a:br>
              <a:rPr lang="en-US" dirty="0"/>
            </a:br>
            <a:r>
              <a:rPr lang="en-US" dirty="0"/>
              <a:t>Threads in GPUs execute in bunches of 32, called warps.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allowing such sharing between threads in the same lane across different warps, we not only makes the design practical, but also increase accuracy to 89%. This is because threads can now learn faster by sharing history across warps.</a:t>
            </a:r>
          </a:p>
          <a:p>
            <a:endParaRPr lang="en-US" dirty="0"/>
          </a:p>
          <a:p>
            <a:r>
              <a:rPr lang="en-US" dirty="0"/>
              <a:t>We capitalize on </a:t>
            </a:r>
            <a:r>
              <a:rPr lang="en-US" dirty="0" err="1"/>
              <a:t>spatio</a:t>
            </a:r>
            <a:r>
              <a:rPr lang="en-US" dirty="0"/>
              <a:t>-temporal value correlation to design the ST2 carry speculation unit.</a:t>
            </a:r>
          </a:p>
          <a:p>
            <a:r>
              <a:rPr lang="en-US" dirty="0"/>
              <a:t>Let’s first traverse the design space of carry speculation to see how we arrive at our design.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7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first, the simplest carry speculation one can do is static: That is, always predict 0. </a:t>
            </a:r>
          </a:p>
          <a:p>
            <a:r>
              <a:rPr lang="en-US" dirty="0"/>
              <a:t>Unsurprisingly, this suffers high error rates.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54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state-of-the-art design, </a:t>
            </a:r>
            <a:r>
              <a:rPr lang="en-US" dirty="0" err="1"/>
              <a:t>VaLHALLA</a:t>
            </a:r>
            <a:r>
              <a:rPr lang="en-US" dirty="0"/>
              <a:t>, reduces the misprediction rate to 27% by enforcing dynamic speculation.</a:t>
            </a:r>
          </a:p>
          <a:p>
            <a:endParaRPr lang="en-US" dirty="0"/>
          </a:p>
          <a:p>
            <a:r>
              <a:rPr lang="en-US" dirty="0"/>
              <a:t>Now, this dynamic speculation is not always necessary.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3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most significant bits of the two previous slice inputs are both zeroes, then the carry-in will surely be zero.</a:t>
            </a:r>
          </a:p>
          <a:p>
            <a:r>
              <a:rPr lang="en-US" dirty="0"/>
              <a:t>If they are both ones, then the carry-in will surely be one. </a:t>
            </a:r>
          </a:p>
          <a:p>
            <a:r>
              <a:rPr lang="en-US" dirty="0"/>
              <a:t>Such static predictions are guaranteed correct, and we only need dynamic prediction when static predictions are not possible.</a:t>
            </a:r>
          </a:p>
          <a:p>
            <a:endParaRPr lang="en-US" dirty="0"/>
          </a:p>
          <a:p>
            <a:r>
              <a:rPr lang="en-US" dirty="0"/>
              <a:t>In this design, the dynamic prediction is still based on </a:t>
            </a:r>
            <a:r>
              <a:rPr lang="en-US" dirty="0" err="1"/>
              <a:t>VaLHALLA</a:t>
            </a:r>
            <a:r>
              <a:rPr lang="en-US" dirty="0"/>
              <a:t>, which is a broadcast of the same single-bit prediction to all slices.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25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Switching to predict a carry for each slice using previous history lowers the misprediction rate to 20%.</a:t>
            </a:r>
          </a:p>
          <a:p>
            <a:endParaRPr lang="en-US" dirty="0"/>
          </a:p>
          <a:p>
            <a:r>
              <a:rPr lang="en-US" dirty="0"/>
              <a:t>Note that we are using only temporal correlation here which alone isn’t enough as we’ve seen before.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51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add a spatial dimension to our history by remembering the history of the last 2^k arithmetic operations.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k is 4, the misprediction rate drops to 11.6%.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78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this design is impractical to implement. </a:t>
            </a:r>
          </a:p>
          <a:p>
            <a:r>
              <a:rPr lang="en-US" dirty="0"/>
              <a:t>If there is only one history for all threads, it will be stored in a *centralized* location and there will be high contention to read and write from 1000’s of threads.</a:t>
            </a:r>
          </a:p>
          <a:p>
            <a:r>
              <a:rPr lang="en-US" dirty="0"/>
              <a:t>The performance implications of this design may slow down the entire execution.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52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fix this issue, we can use global thread ID to keep per-thread history.</a:t>
            </a:r>
          </a:p>
          <a:p>
            <a:r>
              <a:rPr lang="en-US" dirty="0"/>
              <a:t>This is possible to implement but requires too much storage for history.</a:t>
            </a:r>
          </a:p>
          <a:p>
            <a:r>
              <a:rPr lang="en-US" dirty="0"/>
              <a:t>It also performs badly in comparison to the designs we’ve seen until now.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0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Designers continue to cram increasingly more cores per GPU chip to meet ever-increasing performance targets. This leads to a commensurate rise in power consumption.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However, the power budget of modern GPUs is already at the limit of practical cooling technology with a Thermal Design Power of around 250 Watts.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In order to continue increasing the number of cores within a GPU at a constant power budget, these cores must become more energy efficient.</a:t>
            </a:r>
          </a:p>
        </p:txBody>
      </p:sp>
    </p:spTree>
    <p:extLst>
      <p:ext uri="{BB962C8B-B14F-4D97-AF65-F5344CB8AC3E}">
        <p14:creationId xmlns:p14="http://schemas.microsoft.com/office/powerpoint/2010/main" val="3877656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reduce area overheads, we can allow history-sharing between threads by keeping per-thread history only within warps.</a:t>
            </a:r>
          </a:p>
          <a:p>
            <a:r>
              <a:rPr lang="en-US" dirty="0"/>
              <a:t>This makes the design practical and also lowers misprediction rate because threads now learn faster by sharing history across warps.</a:t>
            </a:r>
          </a:p>
          <a:p>
            <a:r>
              <a:rPr lang="en-US" dirty="0"/>
              <a:t>This is our final design for ST2’s carry speculation unit and it achieves an average thread misprediction rate of 9% on our set of workloads.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99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the baseline GPU SM pipeline design.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93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let’s look at our proposed GPU SM pipeline modifications to support ST2.</a:t>
            </a:r>
          </a:p>
          <a:p>
            <a:r>
              <a:rPr lang="en-US" dirty="0"/>
              <a:t>A carry register file provides speculated carry-ins which are read along with regular register file operands during the register read pipeline stage.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carry-ins are sent to the warp’s Functional units during the execute stage and are then utilized by ST2 adders to perform the computation.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Upon completion, threads with mispredictions will update the carry register file at the write-back pipeline stage similarly to a register file update.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need an extra cycle for mispredictions, so we add a stall signal to hold the scheduling of the next instruction if necessary.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85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look at the internal structure of the carry register file and the warp functional units.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35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all threads in a warp run together, we make a prediction concurrently for all threads in a warp.</a:t>
            </a:r>
          </a:p>
          <a:p>
            <a:r>
              <a:rPr lang="en-US" dirty="0"/>
              <a:t>All 32 threads in the warp need a 1-bit carry prediction per slice except slice 0.  Thus, each line in the history table is 224 bits long. </a:t>
            </a:r>
          </a:p>
          <a:p>
            <a:r>
              <a:rPr lang="en-US" dirty="0"/>
              <a:t>The history table has 16 such entries and is indexed by the lowest 4 Program Counter bits.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75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let’s look at the sliced adder design for thread 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1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slice contains an 8-bit adder and is in-charge of producing 8 bits of the 64-bit output.</a:t>
            </a:r>
          </a:p>
          <a:p>
            <a:r>
              <a:rPr lang="en-US" dirty="0"/>
              <a:t>Every slice except slice 0 has a similar design and can generate an error signal upon misprediction.</a:t>
            </a:r>
          </a:p>
          <a:p>
            <a:r>
              <a:rPr lang="en-US" dirty="0"/>
              <a:t>This error signal propagates upwards and all slices that receive the signal will recompute with the inverse carry-ins to recover from the error.</a:t>
            </a:r>
          </a:p>
          <a:p>
            <a:r>
              <a:rPr lang="en-US" dirty="0"/>
              <a:t>However, If a slice can perform static prediction by peeking at the previous slice’s inputs, the slice breaks the propagation of the error signal upwards.</a:t>
            </a:r>
          </a:p>
          <a:p>
            <a:r>
              <a:rPr lang="en-US" dirty="0"/>
              <a:t>This minimizes the number of slice </a:t>
            </a:r>
            <a:r>
              <a:rPr lang="en-US" dirty="0" err="1"/>
              <a:t>recomputations</a:t>
            </a:r>
            <a:r>
              <a:rPr lang="en-US" dirty="0"/>
              <a:t> that occur due to mispredictions and thus, translates to further energy savings.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37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the internal design of slice 0 and slice 5.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55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Slice 0 </a:t>
            </a:r>
            <a:r>
              <a:rPr lang="en-US" baseline="0" dirty="0"/>
              <a:t>is just a regular 8-bit adder.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77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Apart from having an 8-bit adder in it, slice 5 contains additional logic to peek at the previous slice’s input for static prediction.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also contains logic to support re-computations whenever necessary.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Re-computations are necessary at the end of first operation if the slice receives an error signal from previous slices, or if it detects a mismatch between the speculated carry it used to perform the first operation and the carry-out of slice 4.</a:t>
            </a:r>
          </a:p>
        </p:txBody>
      </p:sp>
    </p:spTree>
    <p:extLst>
      <p:ext uri="{BB962C8B-B14F-4D97-AF65-F5344CB8AC3E}">
        <p14:creationId xmlns:p14="http://schemas.microsoft.com/office/powerpoint/2010/main" val="12035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Often, ALUs and FPUs are exercised intensely by workloads: 21 out of 23 kernels from popular GPU benchmark suites exhibit high arithmetic intensity.</a:t>
            </a:r>
          </a:p>
        </p:txBody>
      </p:sp>
    </p:spTree>
    <p:extLst>
      <p:ext uri="{BB962C8B-B14F-4D97-AF65-F5344CB8AC3E}">
        <p14:creationId xmlns:p14="http://schemas.microsoft.com/office/powerpoint/2010/main" val="8805537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synthesized our designs in Synopsys Design Compiler.</a:t>
            </a:r>
          </a:p>
          <a:p>
            <a:r>
              <a:rPr lang="en-US" dirty="0"/>
              <a:t>We extracted netlists and performed full analog </a:t>
            </a:r>
            <a:r>
              <a:rPr lang="en-US" dirty="0" err="1"/>
              <a:t>Hspice</a:t>
            </a:r>
            <a:r>
              <a:rPr lang="en-US" dirty="0"/>
              <a:t> simulations to derive delay and power characteristics for the adders.</a:t>
            </a:r>
          </a:p>
          <a:p>
            <a:r>
              <a:rPr lang="en-US" dirty="0"/>
              <a:t>We then incorporated the relative power we derived into an in-house power simulator that models an NVIDIA Titan V Volta GPU.</a:t>
            </a:r>
          </a:p>
          <a:p>
            <a:r>
              <a:rPr lang="en-US" dirty="0"/>
              <a:t>For performance modeling of the same chip, we use GPGPU-Sim and run workloads from NVIDIA CUDA samples, </a:t>
            </a:r>
            <a:r>
              <a:rPr lang="en-US" dirty="0" err="1"/>
              <a:t>Rodinia</a:t>
            </a:r>
            <a:r>
              <a:rPr lang="en-US" dirty="0"/>
              <a:t> and Parboil benchmark suites.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66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power model is calibrated against a GV100 with 123 micro-benchmarks and a least-square-error solver.</a:t>
            </a:r>
          </a:p>
          <a:p>
            <a:r>
              <a:rPr lang="en-US" dirty="0"/>
              <a:t>We validate our model against real silicon using hardware power measurements collected from on-chip sensors.</a:t>
            </a:r>
          </a:p>
          <a:p>
            <a:r>
              <a:rPr lang="en-US" dirty="0"/>
              <a:t>Our model achieves an average absolute relative error of 10.5% and </a:t>
            </a:r>
            <a:r>
              <a:rPr lang="en-US" dirty="0" err="1"/>
              <a:t>pearson</a:t>
            </a:r>
            <a:r>
              <a:rPr lang="en-US" dirty="0"/>
              <a:t> r coefficient of 0.8 on the workloads we use to evaluate ST2.</a:t>
            </a:r>
          </a:p>
        </p:txBody>
      </p:sp>
    </p:spTree>
    <p:extLst>
      <p:ext uri="{BB962C8B-B14F-4D97-AF65-F5344CB8AC3E}">
        <p14:creationId xmlns:p14="http://schemas.microsoft.com/office/powerpoint/2010/main" val="36340097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normalized energy breakdowns for both the baseline and ST2 GPU architectures as reported by our power model.</a:t>
            </a:r>
          </a:p>
          <a:p>
            <a:r>
              <a:rPr lang="en-US" dirty="0"/>
              <a:t>The application kernels shown here are in the order of increasing arithmetic intensity.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 average, ALUs and FPUs consume 27.3% of total energy on the baseline chip.</a:t>
            </a:r>
          </a:p>
          <a:p>
            <a:r>
              <a:rPr lang="en-US" dirty="0"/>
              <a:t>ST2 reduces the power consumption of these units by 70% and achieves 21% chip energy savings, that’s 19% energy savings if we include the off-chip DRAM.</a:t>
            </a:r>
          </a:p>
        </p:txBody>
      </p:sp>
    </p:spTree>
    <p:extLst>
      <p:ext uri="{BB962C8B-B14F-4D97-AF65-F5344CB8AC3E}">
        <p14:creationId xmlns:p14="http://schemas.microsoft.com/office/powerpoint/2010/main" val="2796728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energy savings come with practically no performance overhead.</a:t>
            </a:r>
          </a:p>
          <a:p>
            <a:r>
              <a:rPr lang="en-US" dirty="0"/>
              <a:t>We rarely mis-predict and even when we do, it doesn’t matter much for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3516143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energy savings also come with a negligible area overhead.</a:t>
            </a:r>
          </a:p>
          <a:p>
            <a:r>
              <a:rPr lang="en-US" dirty="0"/>
              <a:t>The area required for the carry register file is about 0.1% of the on-chip cache and register file area.</a:t>
            </a:r>
          </a:p>
          <a:p>
            <a:r>
              <a:rPr lang="en-US" dirty="0"/>
              <a:t>Additionally, the area overhead for voltage shifters is about 0.7% of the GV100 chip area.</a:t>
            </a:r>
          </a:p>
        </p:txBody>
      </p:sp>
    </p:spTree>
    <p:extLst>
      <p:ext uri="{BB962C8B-B14F-4D97-AF65-F5344CB8AC3E}">
        <p14:creationId xmlns:p14="http://schemas.microsoft.com/office/powerpoint/2010/main" val="31561390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conclusion,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quantify </a:t>
            </a:r>
            <a:r>
              <a:rPr lang="en-US" baseline="0" dirty="0" err="1"/>
              <a:t>spatio</a:t>
            </a:r>
            <a:r>
              <a:rPr lang="en-US" baseline="0" dirty="0"/>
              <a:t>-temporal value correlation and use it to develop a practical, high-performance carry speculation unit for sliced adders.</a:t>
            </a:r>
          </a:p>
          <a:p>
            <a:r>
              <a:rPr lang="en-US" baseline="0" dirty="0"/>
              <a:t>ST2 adders are voltage-scaled sliced speculative adders that guarantee correctness and outperform state-of-the-art by 67% on speculation accuracy.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We propose ST2 GPU, an architecture that integrates ST2 adders and their carry speculation unit into the GPU warp pipeline.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Finally, we show that ST2 GPU achieves 21% chip energy savings with negligible performance and area overheads.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56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for listening. </a:t>
            </a:r>
          </a:p>
        </p:txBody>
      </p:sp>
    </p:spTree>
    <p:extLst>
      <p:ext uri="{BB962C8B-B14F-4D97-AF65-F5344CB8AC3E}">
        <p14:creationId xmlns:p14="http://schemas.microsoft.com/office/powerpoint/2010/main" val="98446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Thus, to make the cores more energy efficient, low power adders are needed, and we propose</a:t>
            </a:r>
            <a:r>
              <a:rPr lang="en-US" sz="1200" baseline="0" dirty="0"/>
              <a:t> a solution in this work.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90595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make adders that consume less power, let’s start with a traditional 64-bit </a:t>
            </a:r>
            <a:r>
              <a:rPr lang="en-US" baseline="0" dirty="0" err="1"/>
              <a:t>Kogge</a:t>
            </a:r>
            <a:r>
              <a:rPr lang="en-US" baseline="0" dirty="0"/>
              <a:t>-Stone adder with a reference clock period indicated </a:t>
            </a:r>
            <a:r>
              <a:rPr lang="en-US" b="0" u="none" baseline="0" dirty="0"/>
              <a:t>here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It’s possible to create an adder with the same functionality by using smaller sized adders, but in this case each adder should wait for the lower sub-adder to finish and get the correct carry from it. </a:t>
            </a:r>
          </a:p>
          <a:p>
            <a:r>
              <a:rPr lang="en-US" baseline="0" dirty="0"/>
              <a:t>Thanks to super-linear hardware scaling, total area is reduced in this design; but these sub-adders should run one after another in a serial way, causing total delay to be larger.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0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If we break the carry propagation chain and provide a speculated carry to each sub-adder, we can run all of them in parallel.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resulting design is a “Sliced Speculative Adder”.</a:t>
            </a:r>
          </a:p>
          <a:p>
            <a:r>
              <a:rPr lang="en-US" baseline="0" dirty="0"/>
              <a:t>Typically, Sliced Speculative Adders have smaller delay than the reference circuit.</a:t>
            </a:r>
          </a:p>
        </p:txBody>
      </p:sp>
    </p:spTree>
    <p:extLst>
      <p:ext uri="{BB962C8B-B14F-4D97-AF65-F5344CB8AC3E}">
        <p14:creationId xmlns:p14="http://schemas.microsoft.com/office/powerpoint/2010/main" val="323795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remaining timing budget can be exchanged for lower power consumption by decreasing the supply voltage.</a:t>
            </a:r>
          </a:p>
          <a:p>
            <a:r>
              <a:rPr lang="en-US" baseline="0" dirty="0"/>
              <a:t>So, we can decrease the supply voltage, causing the slices to be linearly slower, until they utilize all of the available timing budget.</a:t>
            </a:r>
          </a:p>
          <a:p>
            <a:r>
              <a:rPr lang="en-US" baseline="0" dirty="0"/>
              <a:t>Thus, performance is not affected, but we decrease power consumption quadratically. 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3503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18" y="3269974"/>
            <a:ext cx="5604484" cy="234970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42425" y="5886573"/>
            <a:ext cx="2944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DEC 5 - 9,</a:t>
            </a:r>
            <a:r>
              <a:rPr lang="en-US" sz="2200" baseline="0" dirty="0"/>
              <a:t> 2021</a:t>
            </a:r>
            <a:endParaRPr lang="en-US" sz="2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28216" y="5850714"/>
            <a:ext cx="356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San Francisco, California</a:t>
            </a:r>
          </a:p>
        </p:txBody>
      </p:sp>
      <p:sp>
        <p:nvSpPr>
          <p:cNvPr id="10" name="Rectangle 9"/>
          <p:cNvSpPr/>
          <p:nvPr userDrawn="1"/>
        </p:nvSpPr>
        <p:spPr>
          <a:xfrm rot="13620000" flipV="1">
            <a:off x="5567728" y="6011337"/>
            <a:ext cx="182880" cy="181360"/>
          </a:xfrm>
          <a:prstGeom prst="rect">
            <a:avLst/>
          </a:prstGeom>
          <a:solidFill>
            <a:srgbClr val="F47836"/>
          </a:solidFill>
          <a:ln>
            <a:solidFill>
              <a:srgbClr val="F4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8" y="173711"/>
            <a:ext cx="1136014" cy="115267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698171" y="643095"/>
            <a:ext cx="9686611" cy="180870"/>
          </a:xfrm>
          <a:prstGeom prst="roundRect">
            <a:avLst/>
          </a:prstGeom>
          <a:solidFill>
            <a:srgbClr val="F47836"/>
          </a:solidFill>
          <a:ln>
            <a:solidFill>
              <a:srgbClr val="F4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954113"/>
            <a:ext cx="9410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486025"/>
            <a:ext cx="9410700" cy="36909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698171" y="643095"/>
            <a:ext cx="9686611" cy="180870"/>
          </a:xfrm>
          <a:prstGeom prst="roundRect">
            <a:avLst/>
          </a:prstGeom>
          <a:solidFill>
            <a:srgbClr val="F47836"/>
          </a:solidFill>
          <a:ln>
            <a:solidFill>
              <a:srgbClr val="F4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83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8" y="173711"/>
            <a:ext cx="1136014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0" y="1326382"/>
            <a:ext cx="9686611" cy="11517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169" y="2657475"/>
            <a:ext cx="4616905" cy="35194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2238" y="2657475"/>
            <a:ext cx="4912543" cy="35194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8" y="173711"/>
            <a:ext cx="1136014" cy="1152671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1698171" y="643095"/>
            <a:ext cx="9686611" cy="180870"/>
          </a:xfrm>
          <a:prstGeom prst="roundRect">
            <a:avLst/>
          </a:prstGeom>
          <a:solidFill>
            <a:srgbClr val="F47836"/>
          </a:solidFill>
          <a:ln>
            <a:solidFill>
              <a:srgbClr val="F47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B5D8E-9770-4591-80F9-47B9A81A3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4849F-39DF-0F43-87AA-D8F66DAEE414}"/>
              </a:ext>
            </a:extLst>
          </p:cNvPr>
          <p:cNvSpPr txBox="1"/>
          <p:nvPr/>
        </p:nvSpPr>
        <p:spPr>
          <a:xfrm>
            <a:off x="1702901" y="1063484"/>
            <a:ext cx="9697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</a:t>
            </a:r>
            <a:r>
              <a:rPr lang="en-US" sz="3600" baseline="30000" dirty="0"/>
              <a:t>2</a:t>
            </a:r>
            <a:r>
              <a:rPr lang="en-US" sz="3600" dirty="0"/>
              <a:t> GPU: An Energy-Efficient GPU Design with</a:t>
            </a:r>
          </a:p>
          <a:p>
            <a:pPr algn="ctr"/>
            <a:r>
              <a:rPr lang="en-US" sz="3600" dirty="0" err="1"/>
              <a:t>Spatio</a:t>
            </a:r>
            <a:r>
              <a:rPr lang="en-US" sz="3600" dirty="0"/>
              <a:t>-Temporal Shared-Thread Speculative Adders</a:t>
            </a:r>
          </a:p>
          <a:p>
            <a:pPr algn="r"/>
            <a:endParaRPr lang="en-US" sz="2400" dirty="0"/>
          </a:p>
          <a:p>
            <a:pPr algn="r"/>
            <a:r>
              <a:rPr lang="en-US" sz="2400" b="1" dirty="0"/>
              <a:t>Vijay Kandiah</a:t>
            </a:r>
            <a:r>
              <a:rPr lang="en-US" sz="2400" dirty="0"/>
              <a:t>, Ali Murat </a:t>
            </a:r>
            <a:r>
              <a:rPr lang="en-US" sz="2400" dirty="0" err="1"/>
              <a:t>Gok</a:t>
            </a:r>
            <a:r>
              <a:rPr lang="en-US" sz="2400" dirty="0"/>
              <a:t>, Georgios </a:t>
            </a:r>
            <a:r>
              <a:rPr lang="en-US" sz="2400" dirty="0" err="1"/>
              <a:t>Tziantzioulis</a:t>
            </a:r>
            <a:r>
              <a:rPr lang="en-US" sz="2400" dirty="0"/>
              <a:t>, Nikos </a:t>
            </a:r>
            <a:r>
              <a:rPr lang="en-US" sz="2400" dirty="0" err="1"/>
              <a:t>Hardavellas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45C9E-4D50-994E-8578-B0E38812B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4" y="3165531"/>
            <a:ext cx="2422745" cy="136421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FF08FD7-D7D0-C646-A5FC-95FB83BE3C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r="33643" b="41262"/>
          <a:stretch/>
        </p:blipFill>
        <p:spPr>
          <a:xfrm>
            <a:off x="742711" y="4529747"/>
            <a:ext cx="1720849" cy="170515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EE58D10-3819-4870-866F-FDD695559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3524622"/>
            <a:ext cx="2167283" cy="7513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E5BB761-2B46-43E3-9089-6256901E95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5299" y="4478097"/>
            <a:ext cx="2167283" cy="612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5C6B2-E383-4B29-98E7-5E37AEB162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99" y="5370785"/>
            <a:ext cx="872327" cy="876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4C07E-3293-4D39-B50B-E5520AB502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43" y="5562440"/>
            <a:ext cx="1040040" cy="685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28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486900" cy="3690938"/>
          </a:xfrm>
        </p:spPr>
        <p:txBody>
          <a:bodyPr/>
          <a:lstStyle/>
          <a:p>
            <a:r>
              <a:rPr lang="en-US" sz="2400" dirty="0"/>
              <a:t>Conventional adder: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r>
              <a:rPr lang="en-US" sz="2400" dirty="0"/>
              <a:t>Voltage-scaled 							        sliced adder: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72FAEA-78D8-41D8-B7EC-EF7A88B34C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889357" y="21942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B74D0-05F6-4BA6-B14F-7E2FD2CCD4B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45161" y="21990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E8A1D9-7AB9-48A4-B734-FC7BE7739601}"/>
              </a:ext>
            </a:extLst>
          </p:cNvPr>
          <p:cNvSpPr txBox="1"/>
          <p:nvPr/>
        </p:nvSpPr>
        <p:spPr>
          <a:xfrm>
            <a:off x="7497879" y="20144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2A5C4-D240-4386-93FB-A9CE465799BE}"/>
              </a:ext>
            </a:extLst>
          </p:cNvPr>
          <p:cNvSpPr/>
          <p:nvPr/>
        </p:nvSpPr>
        <p:spPr>
          <a:xfrm>
            <a:off x="5753100" y="2482221"/>
            <a:ext cx="4881525" cy="306358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64-bit KSA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1B19D-D43E-4E00-B6FF-490D4ABE4509}"/>
              </a:ext>
            </a:extLst>
          </p:cNvPr>
          <p:cNvCxnSpPr>
            <a:cxnSpLocks/>
          </p:cNvCxnSpPr>
          <p:nvPr/>
        </p:nvCxnSpPr>
        <p:spPr>
          <a:xfrm flipV="1">
            <a:off x="5649071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4B185-B6BA-428C-ABF1-C9DF8D8E3FFC}"/>
              </a:ext>
            </a:extLst>
          </p:cNvPr>
          <p:cNvCxnSpPr>
            <a:cxnSpLocks/>
          </p:cNvCxnSpPr>
          <p:nvPr/>
        </p:nvCxnSpPr>
        <p:spPr>
          <a:xfrm flipV="1">
            <a:off x="10744200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303D0A-8CAB-4EBC-BF5A-0E9C83A51A8F}"/>
              </a:ext>
            </a:extLst>
          </p:cNvPr>
          <p:cNvCxnSpPr>
            <a:cxnSpLocks/>
          </p:cNvCxnSpPr>
          <p:nvPr/>
        </p:nvCxnSpPr>
        <p:spPr>
          <a:xfrm flipV="1">
            <a:off x="5645161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682A3B-D87C-4C1C-A681-3C4BFAE668FE}"/>
              </a:ext>
            </a:extLst>
          </p:cNvPr>
          <p:cNvCxnSpPr>
            <a:cxnSpLocks/>
          </p:cNvCxnSpPr>
          <p:nvPr/>
        </p:nvCxnSpPr>
        <p:spPr>
          <a:xfrm flipV="1">
            <a:off x="10743465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9007A6-9170-44DF-B171-1FF5EA19EDFB}"/>
              </a:ext>
            </a:extLst>
          </p:cNvPr>
          <p:cNvSpPr txBox="1"/>
          <p:nvPr/>
        </p:nvSpPr>
        <p:spPr>
          <a:xfrm rot="5400000">
            <a:off x="8492612" y="3594218"/>
            <a:ext cx="42992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b="1" dirty="0"/>
              <a:t>...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F726AC-0F4E-49D2-A97A-67989F9F00A1}"/>
              </a:ext>
            </a:extLst>
          </p:cNvPr>
          <p:cNvCxnSpPr>
            <a:cxnSpLocks/>
            <a:endCxn id="42" idx="3"/>
          </p:cNvCxnSpPr>
          <p:nvPr/>
        </p:nvCxnSpPr>
        <p:spPr>
          <a:xfrm flipH="1" flipV="1">
            <a:off x="8963579" y="5029200"/>
            <a:ext cx="1060992" cy="806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01B164-9DF0-4048-92F6-9DEB7E375279}"/>
              </a:ext>
            </a:extLst>
          </p:cNvPr>
          <p:cNvCxnSpPr>
            <a:cxnSpLocks/>
          </p:cNvCxnSpPr>
          <p:nvPr/>
        </p:nvCxnSpPr>
        <p:spPr>
          <a:xfrm flipH="1">
            <a:off x="8960624" y="4304596"/>
            <a:ext cx="1059748" cy="3622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C7F851C-40B4-41BE-9A77-04BEF91DA0ED}"/>
              </a:ext>
            </a:extLst>
          </p:cNvPr>
          <p:cNvSpPr txBox="1"/>
          <p:nvPr/>
        </p:nvSpPr>
        <p:spPr>
          <a:xfrm>
            <a:off x="8963559" y="3760960"/>
            <a:ext cx="110228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dirty="0"/>
              <a:t>Speculated</a:t>
            </a:r>
          </a:p>
          <a:p>
            <a:pPr algn="ctr"/>
            <a:r>
              <a:rPr lang="en-US" sz="1600" dirty="0"/>
              <a:t>Carry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F45DCB-7C4D-44B6-B5CC-7229D5F747A5}"/>
              </a:ext>
            </a:extLst>
          </p:cNvPr>
          <p:cNvGrpSpPr/>
          <p:nvPr/>
        </p:nvGrpSpPr>
        <p:grpSpPr>
          <a:xfrm>
            <a:off x="10024570" y="3618126"/>
            <a:ext cx="610055" cy="1971694"/>
            <a:chOff x="13591591" y="9311872"/>
            <a:chExt cx="610055" cy="188729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1F3C9D-FBEF-44B6-8F60-32C80785CD04}"/>
                </a:ext>
              </a:extLst>
            </p:cNvPr>
            <p:cNvSpPr/>
            <p:nvPr/>
          </p:nvSpPr>
          <p:spPr>
            <a:xfrm rot="16200000">
              <a:off x="13040146" y="10037662"/>
              <a:ext cx="1712946" cy="610055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8000">
                  <a:schemeClr val="accent5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  <a:ln w="9525" cap="flat" cmpd="sng" algn="ctr">
              <a:gradFill flip="none" rotWithShape="1">
                <a:gsLst>
                  <a:gs pos="0">
                    <a:schemeClr val="bg1"/>
                  </a:gs>
                  <a:gs pos="26000">
                    <a:schemeClr val="bg1">
                      <a:lumMod val="7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n-US" dirty="0"/>
                <a:t>Carry Prediction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CE26D0-C1F0-4547-8991-0731800B5839}"/>
                </a:ext>
              </a:extLst>
            </p:cNvPr>
            <p:cNvSpPr txBox="1"/>
            <p:nvPr/>
          </p:nvSpPr>
          <p:spPr>
            <a:xfrm rot="5400000">
              <a:off x="13762464" y="9286800"/>
              <a:ext cx="411522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2400" b="1" dirty="0"/>
                <a:t>...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2F44320-43EC-49C3-8F9E-3A3BB7F0A408}"/>
              </a:ext>
            </a:extLst>
          </p:cNvPr>
          <p:cNvSpPr txBox="1"/>
          <p:nvPr/>
        </p:nvSpPr>
        <p:spPr>
          <a:xfrm>
            <a:off x="8967777" y="4485796"/>
            <a:ext cx="1102289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dirty="0"/>
              <a:t>Speculated</a:t>
            </a:r>
          </a:p>
          <a:p>
            <a:pPr algn="ctr"/>
            <a:r>
              <a:rPr lang="en-US" sz="1600" dirty="0"/>
              <a:t>Carry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4F7513-2DAD-4D02-B725-6F6335500A7C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904597" y="34515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3B79666-1F66-4F86-BD04-E4679F889B53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5660401" y="34563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C57014A-0CC7-49FA-894C-F4231D3CCE7D}"/>
              </a:ext>
            </a:extLst>
          </p:cNvPr>
          <p:cNvSpPr txBox="1"/>
          <p:nvPr/>
        </p:nvSpPr>
        <p:spPr>
          <a:xfrm>
            <a:off x="7513119" y="32717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2F15B5-DD73-4E1F-B7A1-36BCD8509CC7}"/>
              </a:ext>
            </a:extLst>
          </p:cNvPr>
          <p:cNvSpPr/>
          <p:nvPr/>
        </p:nvSpPr>
        <p:spPr>
          <a:xfrm>
            <a:off x="5753100" y="5480565"/>
            <a:ext cx="3215223" cy="539236"/>
          </a:xfrm>
          <a:prstGeom prst="rect">
            <a:avLst/>
          </a:prstGeom>
          <a:gradFill>
            <a:gsLst>
              <a:gs pos="0">
                <a:srgbClr val="FFF3CC"/>
              </a:gs>
              <a:gs pos="60000">
                <a:srgbClr val="FFF3CC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dd</a:t>
            </a:r>
            <a:r>
              <a:rPr lang="en-US" dirty="0">
                <a:solidFill>
                  <a:srgbClr val="C00000"/>
                </a:solidFill>
              </a:rPr>
              <a:t>-scaled</a:t>
            </a:r>
            <a:r>
              <a:rPr lang="en-US" dirty="0"/>
              <a:t> KSA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6FCB9E-75E7-4AB9-94BC-C6587F70B172}"/>
              </a:ext>
            </a:extLst>
          </p:cNvPr>
          <p:cNvSpPr/>
          <p:nvPr/>
        </p:nvSpPr>
        <p:spPr>
          <a:xfrm>
            <a:off x="5753100" y="4762500"/>
            <a:ext cx="3210479" cy="533400"/>
          </a:xfrm>
          <a:prstGeom prst="rect">
            <a:avLst/>
          </a:prstGeom>
          <a:gradFill>
            <a:gsLst>
              <a:gs pos="0">
                <a:srgbClr val="FFF3CC"/>
              </a:gs>
              <a:gs pos="60000">
                <a:srgbClr val="FFF3CC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dd</a:t>
            </a:r>
            <a:r>
              <a:rPr lang="en-US" dirty="0">
                <a:solidFill>
                  <a:srgbClr val="C00000"/>
                </a:solidFill>
              </a:rPr>
              <a:t>-scaled</a:t>
            </a:r>
            <a:r>
              <a:rPr lang="en-US" dirty="0"/>
              <a:t> KSA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62AE5A-08EF-4237-9756-F8EDF800A5CF}"/>
              </a:ext>
            </a:extLst>
          </p:cNvPr>
          <p:cNvSpPr/>
          <p:nvPr/>
        </p:nvSpPr>
        <p:spPr>
          <a:xfrm>
            <a:off x="5753100" y="4045923"/>
            <a:ext cx="3210479" cy="531912"/>
          </a:xfrm>
          <a:prstGeom prst="rect">
            <a:avLst/>
          </a:prstGeom>
          <a:gradFill flip="none" rotWithShape="1">
            <a:gsLst>
              <a:gs pos="0">
                <a:srgbClr val="FFF3CC"/>
              </a:gs>
              <a:gs pos="60000">
                <a:srgbClr val="FFF3CC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dd</a:t>
            </a:r>
            <a:r>
              <a:rPr lang="en-US" dirty="0">
                <a:solidFill>
                  <a:srgbClr val="C00000"/>
                </a:solidFill>
              </a:rPr>
              <a:t>-scaled</a:t>
            </a:r>
            <a:r>
              <a:rPr lang="en-US" dirty="0"/>
              <a:t> KSA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5C436A-3A05-49C9-9398-66A4A6DA6DCA}"/>
              </a:ext>
            </a:extLst>
          </p:cNvPr>
          <p:cNvSpPr txBox="1"/>
          <p:nvPr/>
        </p:nvSpPr>
        <p:spPr>
          <a:xfrm>
            <a:off x="4784726" y="5565777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5F257C-EBCC-4604-9EBC-310D0C22F081}"/>
              </a:ext>
            </a:extLst>
          </p:cNvPr>
          <p:cNvSpPr txBox="1"/>
          <p:nvPr/>
        </p:nvSpPr>
        <p:spPr>
          <a:xfrm>
            <a:off x="4784726" y="4859201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83F265-19FC-4734-B4A9-34DE130D8957}"/>
              </a:ext>
            </a:extLst>
          </p:cNvPr>
          <p:cNvSpPr txBox="1"/>
          <p:nvPr/>
        </p:nvSpPr>
        <p:spPr>
          <a:xfrm>
            <a:off x="4792559" y="4126557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2DEFCF-AF32-41BC-A5E8-1589404A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914447EB-F9C1-6945-A95B-0DBF4F6F3375}"/>
              </a:ext>
            </a:extLst>
          </p:cNvPr>
          <p:cNvSpPr/>
          <p:nvPr/>
        </p:nvSpPr>
        <p:spPr>
          <a:xfrm>
            <a:off x="179135" y="4759234"/>
            <a:ext cx="4560096" cy="1495562"/>
          </a:xfrm>
          <a:prstGeom prst="wedgeRectCallout">
            <a:avLst>
              <a:gd name="adj1" fmla="val -262"/>
              <a:gd name="adj2" fmla="val -100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We need innovation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Accurate and efficient carry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Guaranteed correctness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Integration into GPU pipeline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CBD148F-AC81-4743-9536-3CEE3CF3DFC0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Voltage-Scaled Sliced Adders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185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B9F3-0A75-A049-9149-964474A8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Carry Prediction in GPUs is Challenging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AED23-7E58-D64E-939F-CDAE0F1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7984"/>
            <a:ext cx="9944100" cy="4563491"/>
          </a:xfrm>
        </p:spPr>
        <p:txBody>
          <a:bodyPr>
            <a:normAutofit/>
          </a:bodyPr>
          <a:lstStyle/>
          <a:p>
            <a:r>
              <a:rPr lang="en-US" sz="2400" dirty="0"/>
              <a:t>Must be accurate</a:t>
            </a:r>
          </a:p>
          <a:p>
            <a:pPr lvl="1"/>
            <a:r>
              <a:rPr lang="en-US" sz="2000" dirty="0"/>
              <a:t>Correctness required, but 2x latency to fix each misprediction</a:t>
            </a:r>
          </a:p>
          <a:p>
            <a:pPr lvl="1"/>
            <a:r>
              <a:rPr lang="en-US" sz="2000" dirty="0"/>
              <a:t>One thread </a:t>
            </a:r>
            <a:r>
              <a:rPr lang="en-US" sz="2000" dirty="0" err="1"/>
              <a:t>mispredicts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all 32 threads in warp stalled for 2x cycles</a:t>
            </a:r>
          </a:p>
          <a:p>
            <a:pPr lvl="1"/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dirty="0"/>
              <a:t>Must be efficient</a:t>
            </a:r>
          </a:p>
          <a:p>
            <a:pPr lvl="1"/>
            <a:r>
              <a:rPr lang="en-US" sz="2000" dirty="0"/>
              <a:t>GV100: 815 mm</a:t>
            </a:r>
            <a:r>
              <a:rPr lang="en-US" sz="2000" baseline="30000" dirty="0"/>
              <a:t>2</a:t>
            </a:r>
            <a:r>
              <a:rPr lang="en-US" sz="2000" dirty="0"/>
              <a:t> @ 1.45GHz </a:t>
            </a:r>
            <a:r>
              <a:rPr lang="en-US" sz="2000" dirty="0">
                <a:sym typeface="Wingdings" pitchFamily="2" charset="2"/>
              </a:rPr>
              <a:t> need fast predictions with practically no </a:t>
            </a:r>
            <a:r>
              <a:rPr lang="en-US" sz="2000" dirty="0"/>
              <a:t>area overhead</a:t>
            </a:r>
          </a:p>
          <a:p>
            <a:pPr lvl="1"/>
            <a:r>
              <a:rPr lang="en-US" sz="2000" dirty="0"/>
              <a:t>5,120 ALU &amp; 5,120 FPU cores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&gt;66,000 </a:t>
            </a:r>
            <a:r>
              <a:rPr lang="en-US" sz="2000" dirty="0">
                <a:solidFill>
                  <a:srgbClr val="C00000"/>
                </a:solidFill>
              </a:rPr>
              <a:t>predictions </a:t>
            </a:r>
            <a:r>
              <a:rPr lang="en-US" sz="2000" i="1" dirty="0">
                <a:solidFill>
                  <a:srgbClr val="C00000"/>
                </a:solidFill>
              </a:rPr>
              <a:t>per cycle, per chip</a:t>
            </a:r>
          </a:p>
          <a:p>
            <a:pPr lvl="1"/>
            <a:endParaRPr lang="en-US" sz="2000" i="1" dirty="0">
              <a:solidFill>
                <a:srgbClr val="C00000"/>
              </a:solidFill>
            </a:endParaRPr>
          </a:p>
          <a:p>
            <a:r>
              <a:rPr lang="en-US" sz="2400" dirty="0"/>
              <a:t>Must be integrated into GPU pipeline</a:t>
            </a:r>
          </a:p>
          <a:p>
            <a:pPr lvl="1"/>
            <a:r>
              <a:rPr lang="en-US" sz="2000" dirty="0"/>
              <a:t>163,840 concurrent threads </a:t>
            </a:r>
            <a:r>
              <a:rPr lang="en-US" sz="2000" dirty="0">
                <a:sym typeface="Wingdings" pitchFamily="2" charset="2"/>
              </a:rPr>
              <a:t> Too much bookkeeping &amp; c</a:t>
            </a:r>
            <a:r>
              <a:rPr lang="en-US" sz="2000" dirty="0"/>
              <a:t>ontention on history updates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Variable latency ADDs to guarantee correctness</a:t>
            </a:r>
          </a:p>
          <a:p>
            <a:pPr lvl="1"/>
            <a:endParaRPr lang="en-US" sz="2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66A5E-6C63-F944-8A5D-45D419B2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4"/>
            <a:ext cx="9486900" cy="4084955"/>
          </a:xfrm>
        </p:spPr>
        <p:txBody>
          <a:bodyPr>
            <a:normAutofit/>
          </a:bodyPr>
          <a:lstStyle/>
          <a:p>
            <a:r>
              <a:rPr lang="en-US" sz="2400" dirty="0"/>
              <a:t>Observe &amp; quantify </a:t>
            </a:r>
            <a:r>
              <a:rPr lang="en-US" sz="2400" b="1" dirty="0" err="1"/>
              <a:t>spatio</a:t>
            </a:r>
            <a:r>
              <a:rPr lang="en-US" sz="2400" b="1" dirty="0"/>
              <a:t>-temporal value correlation</a:t>
            </a:r>
          </a:p>
          <a:p>
            <a:r>
              <a:rPr lang="en-US" sz="2400" dirty="0"/>
              <a:t>Design-space exploration of carry speculation mechanisms</a:t>
            </a:r>
          </a:p>
          <a:p>
            <a:r>
              <a:rPr lang="en-US" sz="2400" b="1" dirty="0"/>
              <a:t>ST</a:t>
            </a:r>
            <a:r>
              <a:rPr lang="en-US" sz="2400" b="1" baseline="30000" dirty="0"/>
              <a:t>2</a:t>
            </a:r>
            <a:r>
              <a:rPr lang="en-US" sz="2400" b="1" dirty="0"/>
              <a:t> adders</a:t>
            </a:r>
          </a:p>
          <a:p>
            <a:pPr lvl="1"/>
            <a:r>
              <a:rPr lang="en-US" sz="2000" dirty="0"/>
              <a:t>Speculative, guarantee correctness</a:t>
            </a:r>
          </a:p>
          <a:p>
            <a:pPr lvl="1"/>
            <a:r>
              <a:rPr lang="en-US" sz="2000" dirty="0"/>
              <a:t>Save 75-87% of adder energy, outperform state-of-the-art by 67%</a:t>
            </a:r>
          </a:p>
          <a:p>
            <a:r>
              <a:rPr lang="en-US" sz="2400" b="1" dirty="0"/>
              <a:t>ST</a:t>
            </a:r>
            <a:r>
              <a:rPr lang="en-US" sz="2400" b="1" baseline="30000" dirty="0"/>
              <a:t>2 </a:t>
            </a:r>
            <a:r>
              <a:rPr lang="en-US" sz="2400" b="1" dirty="0"/>
              <a:t>GPU</a:t>
            </a:r>
          </a:p>
          <a:p>
            <a:pPr lvl="1"/>
            <a:r>
              <a:rPr lang="en-US" sz="2000" dirty="0"/>
              <a:t>Integrate ST</a:t>
            </a:r>
            <a:r>
              <a:rPr lang="en-US" sz="2000" baseline="30000" dirty="0"/>
              <a:t>2</a:t>
            </a:r>
            <a:r>
              <a:rPr lang="en-US" sz="2000" dirty="0"/>
              <a:t> adders into GPU warp pipeline</a:t>
            </a:r>
          </a:p>
          <a:p>
            <a:pPr lvl="1"/>
            <a:r>
              <a:rPr lang="en-US" sz="2000" dirty="0"/>
              <a:t>Reduces GPU chip energy consumption by 21%</a:t>
            </a:r>
            <a:endParaRPr lang="en-US" dirty="0"/>
          </a:p>
          <a:p>
            <a:pPr lvl="1"/>
            <a:r>
              <a:rPr lang="en-US" sz="2000" dirty="0"/>
              <a:t>Practically no impact on performance and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E694E-23AB-476F-AC25-374E03F6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BE5324-8771-464B-AC30-5D85ACF82A8E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 </a:t>
            </a:r>
            <a:r>
              <a:rPr lang="en-US" sz="4000" b="1" dirty="0"/>
              <a:t>GPU Contributions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710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2B67EA8-F55E-43E5-90BF-F8CCD4D1E5DE}"/>
              </a:ext>
            </a:extLst>
          </p:cNvPr>
          <p:cNvSpPr txBox="1"/>
          <p:nvPr/>
        </p:nvSpPr>
        <p:spPr>
          <a:xfrm>
            <a:off x="4818267" y="2062155"/>
            <a:ext cx="6043612" cy="36522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0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 &lt; iteration 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>
              <a:spcBef>
                <a:spcPts val="400"/>
              </a:spcBef>
            </a:pPr>
            <a:r>
              <a:rPr lang="en-US" dirty="0"/>
              <a:t>    ...</a:t>
            </a:r>
          </a:p>
          <a:p>
            <a:pPr>
              <a:spcBef>
                <a:spcPts val="400"/>
              </a:spcBef>
            </a:pPr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( (</a:t>
            </a:r>
            <a:r>
              <a:rPr lang="en-US" dirty="0" err="1"/>
              <a:t>tx</a:t>
            </a:r>
            <a:r>
              <a:rPr lang="en-US" dirty="0"/>
              <a:t>&gt;=(i+</a:t>
            </a:r>
            <a:r>
              <a:rPr lang="en-US" dirty="0">
                <a:solidFill>
                  <a:srgbClr val="7030A0"/>
                </a:solidFill>
              </a:rPr>
              <a:t>1</a:t>
            </a:r>
            <a:r>
              <a:rPr lang="en-US" dirty="0"/>
              <a:t>) &amp;&amp; (</a:t>
            </a:r>
            <a:r>
              <a:rPr lang="en-US" dirty="0" err="1"/>
              <a:t>tx</a:t>
            </a:r>
            <a:r>
              <a:rPr lang="en-US" dirty="0"/>
              <a:t>&lt;=(BLOCK_SIZE-</a:t>
            </a:r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dirty="0"/>
              <a:t>-i)) ) &amp;&amp; </a:t>
            </a:r>
            <a:r>
              <a:rPr lang="en-US" dirty="0" err="1"/>
              <a:t>isValid</a:t>
            </a:r>
            <a:r>
              <a:rPr lang="en-US" dirty="0"/>
              <a:t>) {</a:t>
            </a:r>
          </a:p>
          <a:p>
            <a:pPr>
              <a:spcBef>
                <a:spcPts val="400"/>
              </a:spcBef>
            </a:pPr>
            <a:r>
              <a:rPr lang="en-US" dirty="0"/>
              <a:t>        ...</a:t>
            </a:r>
          </a:p>
          <a:p>
            <a:pPr>
              <a:spcBef>
                <a:spcPts val="400"/>
              </a:spcBef>
            </a:pPr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int</a:t>
            </a:r>
            <a:r>
              <a:rPr lang="en-US" dirty="0"/>
              <a:t> shortest = 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(left, up);</a:t>
            </a:r>
          </a:p>
          <a:p>
            <a:pPr>
              <a:spcBef>
                <a:spcPts val="400"/>
              </a:spcBef>
            </a:pPr>
            <a:r>
              <a:rPr lang="en-US" dirty="0"/>
              <a:t>        shortest = 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(shortest, right);</a:t>
            </a:r>
          </a:p>
          <a:p>
            <a:pPr>
              <a:spcBef>
                <a:spcPts val="400"/>
              </a:spcBef>
            </a:pPr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int</a:t>
            </a:r>
            <a:r>
              <a:rPr lang="en-US" dirty="0"/>
              <a:t> index = cols*(</a:t>
            </a:r>
            <a:r>
              <a:rPr lang="en-US" dirty="0" err="1"/>
              <a:t>startStep+i</a:t>
            </a:r>
            <a:r>
              <a:rPr lang="en-US" dirty="0"/>
              <a:t>)+</a:t>
            </a:r>
            <a:r>
              <a:rPr lang="en-US" dirty="0" err="1"/>
              <a:t>xidx</a:t>
            </a:r>
            <a:r>
              <a:rPr lang="en-US" dirty="0"/>
              <a:t>;</a:t>
            </a:r>
          </a:p>
          <a:p>
            <a:pPr>
              <a:spcBef>
                <a:spcPts val="400"/>
              </a:spcBef>
            </a:pPr>
            <a:r>
              <a:rPr lang="en-US" dirty="0"/>
              <a:t>        result[</a:t>
            </a:r>
            <a:r>
              <a:rPr lang="en-US" dirty="0" err="1"/>
              <a:t>tx</a:t>
            </a:r>
            <a:r>
              <a:rPr lang="en-US" dirty="0"/>
              <a:t>] = shortest + </a:t>
            </a:r>
            <a:r>
              <a:rPr lang="en-US" dirty="0" err="1"/>
              <a:t>gpuWall</a:t>
            </a:r>
            <a:r>
              <a:rPr lang="en-US" dirty="0"/>
              <a:t>[index];</a:t>
            </a:r>
          </a:p>
          <a:p>
            <a:pPr>
              <a:spcBef>
                <a:spcPts val="400"/>
              </a:spcBef>
            </a:pPr>
            <a:r>
              <a:rPr lang="en-US" dirty="0"/>
              <a:t>    }   </a:t>
            </a:r>
          </a:p>
          <a:p>
            <a:pPr>
              <a:spcBef>
                <a:spcPts val="400"/>
              </a:spcBef>
            </a:pPr>
            <a:r>
              <a:rPr lang="en-US" dirty="0"/>
              <a:t>    ...  </a:t>
            </a:r>
          </a:p>
          <a:p>
            <a:pPr>
              <a:spcBef>
                <a:spcPts val="400"/>
              </a:spcBef>
            </a:pPr>
            <a:r>
              <a:rPr lang="en-US" dirty="0"/>
              <a:t>}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2DE39D-4857-428D-A386-D03474BE33AE}"/>
              </a:ext>
            </a:extLst>
          </p:cNvPr>
          <p:cNvSpPr txBox="1"/>
          <p:nvPr/>
        </p:nvSpPr>
        <p:spPr>
          <a:xfrm>
            <a:off x="1943100" y="2047784"/>
            <a:ext cx="266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“Hot” loop in a real-world </a:t>
            </a:r>
            <a:br>
              <a:rPr lang="en-US" dirty="0"/>
            </a:br>
            <a:r>
              <a:rPr lang="en-US" dirty="0"/>
              <a:t>GPU workload, </a:t>
            </a:r>
            <a:r>
              <a:rPr lang="en-US" i="1" dirty="0"/>
              <a:t>Pathfinder</a:t>
            </a:r>
            <a:r>
              <a:rPr lang="en-US" dirty="0"/>
              <a:t>: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71228BE4-92E5-413D-A361-7E8E4CEF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3D231-302E-4E81-8ACA-AB94912743E9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Predict Carry Chains?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70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1CF8DCA-9D56-45AE-A7C1-F499A917D980}"/>
              </a:ext>
            </a:extLst>
          </p:cNvPr>
          <p:cNvGrpSpPr/>
          <p:nvPr/>
        </p:nvGrpSpPr>
        <p:grpSpPr>
          <a:xfrm>
            <a:off x="4818267" y="2062155"/>
            <a:ext cx="6043612" cy="3652282"/>
            <a:chOff x="8168640" y="66244"/>
            <a:chExt cx="6043612" cy="3652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B67EA8-F55E-43E5-90BF-F8CCD4D1E5DE}"/>
                </a:ext>
              </a:extLst>
            </p:cNvPr>
            <p:cNvSpPr txBox="1"/>
            <p:nvPr/>
          </p:nvSpPr>
          <p:spPr>
            <a:xfrm>
              <a:off x="8168640" y="66244"/>
              <a:ext cx="6043612" cy="36522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for</a:t>
              </a:r>
              <a:r>
                <a:rPr lang="en-US" dirty="0"/>
                <a:t> (</a:t>
              </a:r>
              <a:r>
                <a:rPr lang="en-US" dirty="0">
                  <a:solidFill>
                    <a:schemeClr val="accent1"/>
                  </a:solidFill>
                </a:rPr>
                <a:t>int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7030A0"/>
                  </a:solidFill>
                </a:rPr>
                <a:t>0</a:t>
              </a:r>
              <a:r>
                <a:rPr lang="en-US" dirty="0"/>
                <a:t>; </a:t>
              </a:r>
              <a:r>
                <a:rPr lang="en-US" dirty="0" err="1"/>
                <a:t>i</a:t>
              </a:r>
              <a:r>
                <a:rPr lang="en-US" dirty="0"/>
                <a:t> &lt; iteration ; </a:t>
              </a:r>
              <a:r>
                <a:rPr lang="en-US" dirty="0" err="1"/>
                <a:t>i</a:t>
              </a:r>
              <a:r>
                <a:rPr lang="en-US" dirty="0"/>
                <a:t>++) { 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...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</a:t>
              </a:r>
              <a:r>
                <a:rPr lang="en-US" dirty="0">
                  <a:solidFill>
                    <a:srgbClr val="C00000"/>
                  </a:solidFill>
                </a:rPr>
                <a:t>if</a:t>
              </a:r>
              <a:r>
                <a:rPr lang="en-US" dirty="0"/>
                <a:t> ( (</a:t>
              </a:r>
              <a:r>
                <a:rPr lang="en-US" dirty="0" err="1"/>
                <a:t>tx</a:t>
              </a:r>
              <a:r>
                <a:rPr lang="en-US" dirty="0"/>
                <a:t>&gt;=(i+</a:t>
              </a:r>
              <a:r>
                <a:rPr lang="en-US" dirty="0">
                  <a:solidFill>
                    <a:srgbClr val="7030A0"/>
                  </a:solidFill>
                </a:rPr>
                <a:t>1</a:t>
              </a:r>
              <a:r>
                <a:rPr lang="en-US" dirty="0"/>
                <a:t>) &amp;&amp; (</a:t>
              </a:r>
              <a:r>
                <a:rPr lang="en-US" dirty="0" err="1"/>
                <a:t>tx</a:t>
              </a:r>
              <a:r>
                <a:rPr lang="en-US" dirty="0"/>
                <a:t>&lt;=(BLOCK_SIZE-</a:t>
              </a:r>
              <a:r>
                <a:rPr lang="en-US" dirty="0">
                  <a:solidFill>
                    <a:srgbClr val="7030A0"/>
                  </a:solidFill>
                </a:rPr>
                <a:t>2</a:t>
              </a:r>
              <a:r>
                <a:rPr lang="en-US" dirty="0"/>
                <a:t>-i)) ) &amp;&amp; </a:t>
              </a:r>
              <a:r>
                <a:rPr lang="en-US" dirty="0" err="1"/>
                <a:t>isValid</a:t>
              </a:r>
              <a:r>
                <a:rPr lang="en-US" dirty="0"/>
                <a:t>) {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    ...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    </a:t>
              </a:r>
              <a:r>
                <a:rPr lang="en-US" dirty="0">
                  <a:solidFill>
                    <a:schemeClr val="accent1"/>
                  </a:solidFill>
                </a:rPr>
                <a:t>int</a:t>
              </a:r>
              <a:r>
                <a:rPr lang="en-US" dirty="0"/>
                <a:t> shortest = </a:t>
              </a:r>
              <a:r>
                <a:rPr lang="en-US" dirty="0">
                  <a:solidFill>
                    <a:schemeClr val="accent1"/>
                  </a:solidFill>
                </a:rPr>
                <a:t>MIN</a:t>
              </a:r>
              <a:r>
                <a:rPr lang="en-US" dirty="0"/>
                <a:t>(left, up);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    shortest = </a:t>
              </a:r>
              <a:r>
                <a:rPr lang="en-US" dirty="0">
                  <a:solidFill>
                    <a:schemeClr val="accent1"/>
                  </a:solidFill>
                </a:rPr>
                <a:t>MIN</a:t>
              </a:r>
              <a:r>
                <a:rPr lang="en-US" dirty="0"/>
                <a:t>(shortest, right);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    </a:t>
              </a:r>
              <a:r>
                <a:rPr lang="en-US" dirty="0">
                  <a:solidFill>
                    <a:schemeClr val="accent1"/>
                  </a:solidFill>
                </a:rPr>
                <a:t>int</a:t>
              </a:r>
              <a:r>
                <a:rPr lang="en-US" dirty="0"/>
                <a:t> index = cols*(</a:t>
              </a:r>
              <a:r>
                <a:rPr lang="en-US" dirty="0" err="1"/>
                <a:t>startStep+i</a:t>
              </a:r>
              <a:r>
                <a:rPr lang="en-US" dirty="0"/>
                <a:t>)+</a:t>
              </a:r>
              <a:r>
                <a:rPr lang="en-US" dirty="0" err="1"/>
                <a:t>xidx</a:t>
              </a:r>
              <a:r>
                <a:rPr lang="en-US" dirty="0"/>
                <a:t>;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    result[</a:t>
              </a:r>
              <a:r>
                <a:rPr lang="en-US" dirty="0" err="1"/>
                <a:t>tx</a:t>
              </a:r>
              <a:r>
                <a:rPr lang="en-US" dirty="0"/>
                <a:t>] = shortest + </a:t>
              </a:r>
              <a:r>
                <a:rPr lang="en-US" dirty="0" err="1"/>
                <a:t>gpuWall</a:t>
              </a:r>
              <a:r>
                <a:rPr lang="en-US" dirty="0"/>
                <a:t>[index];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}   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    ...  </a:t>
              </a:r>
            </a:p>
            <a:p>
              <a:pPr>
                <a:spcBef>
                  <a:spcPts val="400"/>
                </a:spcBef>
              </a:pPr>
              <a:r>
                <a:rPr lang="en-US" dirty="0"/>
                <a:t>}</a:t>
              </a:r>
              <a:endParaRPr lang="en-US" sz="16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120C24-5596-4ECC-BBEE-508A4A8A75CC}"/>
                </a:ext>
              </a:extLst>
            </p:cNvPr>
            <p:cNvSpPr/>
            <p:nvPr/>
          </p:nvSpPr>
          <p:spPr>
            <a:xfrm>
              <a:off x="8734461" y="754979"/>
              <a:ext cx="963183" cy="304934"/>
            </a:xfrm>
            <a:prstGeom prst="rect">
              <a:avLst/>
            </a:pr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CA0F638-6084-4D88-8E3E-B6E7DAC5721C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9216053" y="530555"/>
              <a:ext cx="316269" cy="2244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51B3D6-C3A6-4B56-9021-B1ADE3E3F57D}"/>
                </a:ext>
              </a:extLst>
            </p:cNvPr>
            <p:cNvSpPr txBox="1"/>
            <p:nvPr/>
          </p:nvSpPr>
          <p:spPr>
            <a:xfrm>
              <a:off x="9462941" y="302981"/>
              <a:ext cx="67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4472C4"/>
                  </a:solidFill>
                </a:rPr>
                <a:t>PC1</a:t>
              </a:r>
              <a:endParaRPr lang="en-US" dirty="0">
                <a:solidFill>
                  <a:srgbClr val="4472C4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46B6C9-DB83-4436-83E8-41917628EDB1}"/>
                </a:ext>
              </a:extLst>
            </p:cNvPr>
            <p:cNvSpPr/>
            <p:nvPr/>
          </p:nvSpPr>
          <p:spPr>
            <a:xfrm>
              <a:off x="10553654" y="754913"/>
              <a:ext cx="1628772" cy="304934"/>
            </a:xfrm>
            <a:prstGeom prst="rect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9AD43B-0B08-4942-B58D-2D9A167A5E3A}"/>
                </a:ext>
              </a:extLst>
            </p:cNvPr>
            <p:cNvSpPr txBox="1"/>
            <p:nvPr/>
          </p:nvSpPr>
          <p:spPr>
            <a:xfrm>
              <a:off x="12043636" y="251928"/>
              <a:ext cx="639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D7D31"/>
                  </a:solidFill>
                </a:rPr>
                <a:t>PC2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8B44D9-C5DD-4AA1-B50A-58F7202776A0}"/>
                </a:ext>
              </a:extLst>
            </p:cNvPr>
            <p:cNvSpPr/>
            <p:nvPr/>
          </p:nvSpPr>
          <p:spPr>
            <a:xfrm>
              <a:off x="10055972" y="690582"/>
              <a:ext cx="2271713" cy="429290"/>
            </a:xfrm>
            <a:prstGeom prst="rect">
              <a:avLst/>
            </a:prstGeom>
            <a:noFill/>
            <a:ln w="1905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AACF8AC-C0EC-4905-AA1A-ADCC8A235ACF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V="1">
              <a:off x="11191829" y="432964"/>
              <a:ext cx="88107" cy="257618"/>
            </a:xfrm>
            <a:prstGeom prst="straightConnector1">
              <a:avLst/>
            </a:prstGeom>
            <a:ln w="19050">
              <a:solidFill>
                <a:srgbClr val="70AD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BB1706-403A-4B30-88C1-7BB88D43E297}"/>
                </a:ext>
              </a:extLst>
            </p:cNvPr>
            <p:cNvSpPr txBox="1"/>
            <p:nvPr/>
          </p:nvSpPr>
          <p:spPr>
            <a:xfrm>
              <a:off x="11180103" y="125968"/>
              <a:ext cx="639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AD47"/>
                  </a:solidFill>
                </a:rPr>
                <a:t>PC3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CE8792A-9158-4A3A-8233-DFDBFE231D1F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11368040" y="530555"/>
              <a:ext cx="653423" cy="224358"/>
            </a:xfrm>
            <a:prstGeom prst="straightConnector1">
              <a:avLst/>
            </a:prstGeom>
            <a:ln w="1905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6B582F-5DAC-47E9-838B-8DC70269A084}"/>
                </a:ext>
              </a:extLst>
            </p:cNvPr>
            <p:cNvSpPr/>
            <p:nvPr/>
          </p:nvSpPr>
          <p:spPr>
            <a:xfrm>
              <a:off x="9931256" y="1387438"/>
              <a:ext cx="1329630" cy="30493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B5F7286-9F8D-44E1-9118-DC00C8237496}"/>
                </a:ext>
              </a:extLst>
            </p:cNvPr>
            <p:cNvCxnSpPr>
              <a:cxnSpLocks/>
            </p:cNvCxnSpPr>
            <p:nvPr/>
          </p:nvCxnSpPr>
          <p:spPr>
            <a:xfrm>
              <a:off x="11265615" y="1543066"/>
              <a:ext cx="262890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06DDE4-C06B-4C14-86B8-80B52FE3966F}"/>
                </a:ext>
              </a:extLst>
            </p:cNvPr>
            <p:cNvSpPr txBox="1"/>
            <p:nvPr/>
          </p:nvSpPr>
          <p:spPr>
            <a:xfrm>
              <a:off x="11475828" y="1343152"/>
              <a:ext cx="674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PC4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7A316A-202B-4622-AB85-EFAA8EB4EBF5}"/>
                </a:ext>
              </a:extLst>
            </p:cNvPr>
            <p:cNvSpPr/>
            <p:nvPr/>
          </p:nvSpPr>
          <p:spPr>
            <a:xfrm>
              <a:off x="9629644" y="1747163"/>
              <a:ext cx="1988745" cy="304934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7030A0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216E007-0740-4FAB-94DC-0864C4E507A7}"/>
                </a:ext>
              </a:extLst>
            </p:cNvPr>
            <p:cNvCxnSpPr>
              <a:cxnSpLocks/>
            </p:cNvCxnSpPr>
            <p:nvPr/>
          </p:nvCxnSpPr>
          <p:spPr>
            <a:xfrm>
              <a:off x="11625143" y="1907398"/>
              <a:ext cx="26289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911D60-AAFA-4611-AC19-637DAE48080C}"/>
                </a:ext>
              </a:extLst>
            </p:cNvPr>
            <p:cNvSpPr txBox="1"/>
            <p:nvPr/>
          </p:nvSpPr>
          <p:spPr>
            <a:xfrm>
              <a:off x="11836663" y="1709456"/>
              <a:ext cx="674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PC5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6A8F16-78A8-4830-BB8C-BA0E65170336}"/>
                </a:ext>
              </a:extLst>
            </p:cNvPr>
            <p:cNvSpPr/>
            <p:nvPr/>
          </p:nvSpPr>
          <p:spPr>
            <a:xfrm>
              <a:off x="9678142" y="2066779"/>
              <a:ext cx="2256835" cy="3049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C00000"/>
                </a:solidFill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77A45B3-6F30-4E17-99F5-2E37B40D6692}"/>
                </a:ext>
              </a:extLst>
            </p:cNvPr>
            <p:cNvCxnSpPr>
              <a:cxnSpLocks/>
            </p:cNvCxnSpPr>
            <p:nvPr/>
          </p:nvCxnSpPr>
          <p:spPr>
            <a:xfrm>
              <a:off x="11945420" y="2222251"/>
              <a:ext cx="34528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A02F48-013B-4C51-A388-13B7B64D5286}"/>
                </a:ext>
              </a:extLst>
            </p:cNvPr>
            <p:cNvSpPr txBox="1"/>
            <p:nvPr/>
          </p:nvSpPr>
          <p:spPr>
            <a:xfrm>
              <a:off x="12239331" y="2034580"/>
              <a:ext cx="674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PC6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66A2A3-83E1-4A44-A2AE-2625A4FD326F}"/>
                </a:ext>
              </a:extLst>
            </p:cNvPr>
            <p:cNvSpPr/>
            <p:nvPr/>
          </p:nvSpPr>
          <p:spPr>
            <a:xfrm>
              <a:off x="9706289" y="2385960"/>
              <a:ext cx="2524633" cy="304934"/>
            </a:xfrm>
            <a:prstGeom prst="rect">
              <a:avLst/>
            </a:prstGeom>
            <a:noFill/>
            <a:ln w="19050">
              <a:solidFill>
                <a:srgbClr val="2644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264478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C446CA4-44D5-4085-BF54-0FB2260B7A5E}"/>
                </a:ext>
              </a:extLst>
            </p:cNvPr>
            <p:cNvCxnSpPr>
              <a:cxnSpLocks/>
            </p:cNvCxnSpPr>
            <p:nvPr/>
          </p:nvCxnSpPr>
          <p:spPr>
            <a:xfrm>
              <a:off x="12240266" y="2541432"/>
              <a:ext cx="345281" cy="0"/>
            </a:xfrm>
            <a:prstGeom prst="straightConnector1">
              <a:avLst/>
            </a:prstGeom>
            <a:ln w="19050">
              <a:solidFill>
                <a:srgbClr val="2644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836616-3315-45B4-A811-5DDF538FB255}"/>
                </a:ext>
              </a:extLst>
            </p:cNvPr>
            <p:cNvSpPr txBox="1"/>
            <p:nvPr/>
          </p:nvSpPr>
          <p:spPr>
            <a:xfrm>
              <a:off x="12534177" y="2353761"/>
              <a:ext cx="674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64478"/>
                  </a:solidFill>
                </a:rPr>
                <a:t>PC7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22DE39D-4857-428D-A386-D03474BE33AE}"/>
              </a:ext>
            </a:extLst>
          </p:cNvPr>
          <p:cNvSpPr txBox="1"/>
          <p:nvPr/>
        </p:nvSpPr>
        <p:spPr>
          <a:xfrm>
            <a:off x="1943100" y="2047784"/>
            <a:ext cx="266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“Hot” loop in a real-world </a:t>
            </a:r>
            <a:br>
              <a:rPr lang="en-US" dirty="0"/>
            </a:br>
            <a:r>
              <a:rPr lang="en-US" dirty="0"/>
              <a:t>GPU workload, </a:t>
            </a:r>
            <a:r>
              <a:rPr lang="en-US" i="1" dirty="0"/>
              <a:t>Pathfinder</a:t>
            </a:r>
            <a:r>
              <a:rPr lang="en-US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35F72-9DC1-4140-8F36-E730DFEC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14</a:t>
            </a:fld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D802937-D633-4208-A472-A7DC0C30E861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Predict Carry Chains?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73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7B7292-CBC0-47BF-8DB9-8AB211B30983}"/>
              </a:ext>
            </a:extLst>
          </p:cNvPr>
          <p:cNvGrpSpPr/>
          <p:nvPr/>
        </p:nvGrpSpPr>
        <p:grpSpPr>
          <a:xfrm>
            <a:off x="2219374" y="2265479"/>
            <a:ext cx="7753251" cy="3638408"/>
            <a:chOff x="-149067" y="-164284"/>
            <a:chExt cx="7753251" cy="431172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AA959987-B9EA-4EA7-B5E5-A14C468EAC9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45940" y="-164284"/>
            <a:ext cx="7358244" cy="2266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AA9010F6-C970-4BDD-871B-973A6BC239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2469587"/>
                </p:ext>
              </p:extLst>
            </p:nvPr>
          </p:nvGraphicFramePr>
          <p:xfrm>
            <a:off x="95863" y="2064299"/>
            <a:ext cx="7358243" cy="2083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8C2DD32-8C4D-4938-BCBD-303FFBF4BE77}"/>
                </a:ext>
              </a:extLst>
            </p:cNvPr>
            <p:cNvGrpSpPr/>
            <p:nvPr/>
          </p:nvGrpSpPr>
          <p:grpSpPr>
            <a:xfrm>
              <a:off x="-149067" y="591742"/>
              <a:ext cx="7347230" cy="3376265"/>
              <a:chOff x="4228767" y="758138"/>
              <a:chExt cx="7347230" cy="337626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1CE4B-3BA3-49A3-AAD5-D84856A998BB}"/>
                  </a:ext>
                </a:extLst>
              </p:cNvPr>
              <p:cNvSpPr txBox="1"/>
              <p:nvPr/>
            </p:nvSpPr>
            <p:spPr>
              <a:xfrm>
                <a:off x="5492333" y="1142056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1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67DD8D6-DF0E-4A3E-9A59-B3910321F5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2701" y="1866512"/>
                <a:ext cx="199532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204D6BA-A8CA-44AE-BDA4-60E77A8C3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490" y="1866512"/>
                <a:ext cx="204391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CE0429C-9DCB-4D61-8D7C-983847FF1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656" y="1996806"/>
                <a:ext cx="0" cy="49980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Left Brace 64">
                <a:extLst>
                  <a:ext uri="{FF2B5EF4-FFF2-40B4-BE49-F238E27FC236}">
                    <a16:creationId xmlns:a16="http://schemas.microsoft.com/office/drawing/2014/main" id="{4AF53B6D-D8D0-441A-945A-766E89CBA451}"/>
                  </a:ext>
                </a:extLst>
              </p:cNvPr>
              <p:cNvSpPr/>
              <p:nvPr/>
            </p:nvSpPr>
            <p:spPr>
              <a:xfrm rot="5400000">
                <a:off x="6143385" y="1010545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3909DF-12F9-408B-AB21-B7F689924BD0}"/>
                  </a:ext>
                </a:extLst>
              </p:cNvPr>
              <p:cNvSpPr txBox="1"/>
              <p:nvPr/>
            </p:nvSpPr>
            <p:spPr>
              <a:xfrm rot="16200000">
                <a:off x="2725300" y="2261605"/>
                <a:ext cx="3376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Arithmetic Op. Result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178E125-5F54-472A-98EC-66DA602CF7FF}"/>
                  </a:ext>
                </a:extLst>
              </p:cNvPr>
              <p:cNvSpPr/>
              <p:nvPr/>
            </p:nvSpPr>
            <p:spPr>
              <a:xfrm rot="20259369">
                <a:off x="5373070" y="2163309"/>
                <a:ext cx="270535" cy="898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4689628-E364-4E5F-A824-B8136B8D12C3}"/>
                  </a:ext>
                </a:extLst>
              </p:cNvPr>
              <p:cNvSpPr/>
              <p:nvPr/>
            </p:nvSpPr>
            <p:spPr>
              <a:xfrm rot="20259369">
                <a:off x="5617069" y="207806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E5ACF8D-3910-41BC-98C4-B40A09B69E12}"/>
                  </a:ext>
                </a:extLst>
              </p:cNvPr>
              <p:cNvSpPr/>
              <p:nvPr/>
            </p:nvSpPr>
            <p:spPr>
              <a:xfrm rot="20259369">
                <a:off x="5344077" y="217558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046DFDD-AF37-467B-8D63-76030395F1D4}"/>
                  </a:ext>
                </a:extLst>
              </p:cNvPr>
              <p:cNvCxnSpPr/>
              <p:nvPr/>
            </p:nvCxnSpPr>
            <p:spPr>
              <a:xfrm>
                <a:off x="5504289" y="3267962"/>
                <a:ext cx="6071708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7DA9A0-EE02-4784-9634-4BC7980DF2B9}"/>
              </a:ext>
            </a:extLst>
          </p:cNvPr>
          <p:cNvSpPr/>
          <p:nvPr/>
        </p:nvSpPr>
        <p:spPr>
          <a:xfrm>
            <a:off x="5440680" y="2979420"/>
            <a:ext cx="4030980" cy="96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FC237-399A-47DF-9633-5F7FCDA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15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C6E0832-3B87-4BA1-9700-4EBE95EF5A3A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Predict Carry Chains?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57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7B7292-CBC0-47BF-8DB9-8AB211B30983}"/>
              </a:ext>
            </a:extLst>
          </p:cNvPr>
          <p:cNvGrpSpPr/>
          <p:nvPr/>
        </p:nvGrpSpPr>
        <p:grpSpPr>
          <a:xfrm>
            <a:off x="2219374" y="2265479"/>
            <a:ext cx="7753251" cy="3638408"/>
            <a:chOff x="-149067" y="-164284"/>
            <a:chExt cx="7753251" cy="431172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AA959987-B9EA-4EA7-B5E5-A14C468EAC9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45940" y="-164284"/>
            <a:ext cx="7358244" cy="2266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AA9010F6-C970-4BDD-871B-973A6BC239D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5863" y="2064299"/>
            <a:ext cx="7358243" cy="2083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8C2DD32-8C4D-4938-BCBD-303FFBF4BE77}"/>
                </a:ext>
              </a:extLst>
            </p:cNvPr>
            <p:cNvGrpSpPr/>
            <p:nvPr/>
          </p:nvGrpSpPr>
          <p:grpSpPr>
            <a:xfrm>
              <a:off x="-149067" y="591742"/>
              <a:ext cx="7347230" cy="3376265"/>
              <a:chOff x="4228767" y="758138"/>
              <a:chExt cx="7347230" cy="337626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1CE4B-3BA3-49A3-AAD5-D84856A998BB}"/>
                  </a:ext>
                </a:extLst>
              </p:cNvPr>
              <p:cNvSpPr txBox="1"/>
              <p:nvPr/>
            </p:nvSpPr>
            <p:spPr>
              <a:xfrm>
                <a:off x="5492333" y="1142056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1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67DD8D6-DF0E-4A3E-9A59-B3910321F5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2701" y="1866512"/>
                <a:ext cx="199532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204D6BA-A8CA-44AE-BDA4-60E77A8C3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490" y="1866512"/>
                <a:ext cx="204391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CE0429C-9DCB-4D61-8D7C-983847FF1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656" y="1996806"/>
                <a:ext cx="0" cy="49980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Left Brace 64">
                <a:extLst>
                  <a:ext uri="{FF2B5EF4-FFF2-40B4-BE49-F238E27FC236}">
                    <a16:creationId xmlns:a16="http://schemas.microsoft.com/office/drawing/2014/main" id="{4AF53B6D-D8D0-441A-945A-766E89CBA451}"/>
                  </a:ext>
                </a:extLst>
              </p:cNvPr>
              <p:cNvSpPr/>
              <p:nvPr/>
            </p:nvSpPr>
            <p:spPr>
              <a:xfrm rot="5400000">
                <a:off x="6143385" y="1010545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3909DF-12F9-408B-AB21-B7F689924BD0}"/>
                  </a:ext>
                </a:extLst>
              </p:cNvPr>
              <p:cNvSpPr txBox="1"/>
              <p:nvPr/>
            </p:nvSpPr>
            <p:spPr>
              <a:xfrm rot="16200000">
                <a:off x="2725300" y="2261605"/>
                <a:ext cx="3376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Arithmetic Op. Result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178E125-5F54-472A-98EC-66DA602CF7FF}"/>
                  </a:ext>
                </a:extLst>
              </p:cNvPr>
              <p:cNvSpPr/>
              <p:nvPr/>
            </p:nvSpPr>
            <p:spPr>
              <a:xfrm rot="20259369">
                <a:off x="5373070" y="2163309"/>
                <a:ext cx="270535" cy="898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4689628-E364-4E5F-A824-B8136B8D12C3}"/>
                  </a:ext>
                </a:extLst>
              </p:cNvPr>
              <p:cNvSpPr/>
              <p:nvPr/>
            </p:nvSpPr>
            <p:spPr>
              <a:xfrm rot="20259369">
                <a:off x="5617069" y="207806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E5ACF8D-3910-41BC-98C4-B40A09B69E12}"/>
                  </a:ext>
                </a:extLst>
              </p:cNvPr>
              <p:cNvSpPr/>
              <p:nvPr/>
            </p:nvSpPr>
            <p:spPr>
              <a:xfrm rot="20259369">
                <a:off x="5344077" y="217558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046DFDD-AF37-467B-8D63-76030395F1D4}"/>
                  </a:ext>
                </a:extLst>
              </p:cNvPr>
              <p:cNvCxnSpPr/>
              <p:nvPr/>
            </p:nvCxnSpPr>
            <p:spPr>
              <a:xfrm>
                <a:off x="5504289" y="3267962"/>
                <a:ext cx="6071708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7DA9A0-EE02-4784-9634-4BC7980DF2B9}"/>
              </a:ext>
            </a:extLst>
          </p:cNvPr>
          <p:cNvSpPr/>
          <p:nvPr/>
        </p:nvSpPr>
        <p:spPr>
          <a:xfrm>
            <a:off x="5440680" y="2979420"/>
            <a:ext cx="4030980" cy="96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FC237-399A-47DF-9633-5F7FCDA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16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B532F0E-9B85-BF45-B080-437F4C24049C}"/>
              </a:ext>
            </a:extLst>
          </p:cNvPr>
          <p:cNvSpPr/>
          <p:nvPr/>
        </p:nvSpPr>
        <p:spPr>
          <a:xfrm>
            <a:off x="3693042" y="3834809"/>
            <a:ext cx="1212111" cy="1389321"/>
          </a:xfrm>
          <a:custGeom>
            <a:avLst/>
            <a:gdLst>
              <a:gd name="connsiteX0" fmla="*/ 0 w 1212111"/>
              <a:gd name="connsiteY0" fmla="*/ 829340 h 1389321"/>
              <a:gd name="connsiteX1" fmla="*/ 205563 w 1212111"/>
              <a:gd name="connsiteY1" fmla="*/ 637954 h 1389321"/>
              <a:gd name="connsiteX2" fmla="*/ 418214 w 1212111"/>
              <a:gd name="connsiteY2" fmla="*/ 1389321 h 1389321"/>
              <a:gd name="connsiteX3" fmla="*/ 616688 w 1212111"/>
              <a:gd name="connsiteY3" fmla="*/ 1205024 h 1389321"/>
              <a:gd name="connsiteX4" fmla="*/ 822251 w 1212111"/>
              <a:gd name="connsiteY4" fmla="*/ 1205024 h 1389321"/>
              <a:gd name="connsiteX5" fmla="*/ 1013637 w 1212111"/>
              <a:gd name="connsiteY5" fmla="*/ 0 h 1389321"/>
              <a:gd name="connsiteX6" fmla="*/ 1212111 w 1212111"/>
              <a:gd name="connsiteY6" fmla="*/ 1169582 h 13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111" h="1389321">
                <a:moveTo>
                  <a:pt x="0" y="829340"/>
                </a:moveTo>
                <a:lnTo>
                  <a:pt x="205563" y="637954"/>
                </a:lnTo>
                <a:lnTo>
                  <a:pt x="418214" y="1389321"/>
                </a:lnTo>
                <a:lnTo>
                  <a:pt x="616688" y="1205024"/>
                </a:lnTo>
                <a:lnTo>
                  <a:pt x="822251" y="1205024"/>
                </a:lnTo>
                <a:lnTo>
                  <a:pt x="1013637" y="0"/>
                </a:lnTo>
                <a:lnTo>
                  <a:pt x="1212111" y="1169582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CD3EA3A-2547-3D47-9825-546708B5B68D}"/>
              </a:ext>
            </a:extLst>
          </p:cNvPr>
          <p:cNvSpPr txBox="1">
            <a:spLocks/>
          </p:cNvSpPr>
          <p:nvPr/>
        </p:nvSpPr>
        <p:spPr>
          <a:xfrm>
            <a:off x="3494896" y="6049615"/>
            <a:ext cx="6071708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Temporal Correlation is not enough!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5FAB5EF-3E5A-45CC-9DF4-36425D520D13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Predict Carry Chains?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04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7B7292-CBC0-47BF-8DB9-8AB211B30983}"/>
              </a:ext>
            </a:extLst>
          </p:cNvPr>
          <p:cNvGrpSpPr/>
          <p:nvPr/>
        </p:nvGrpSpPr>
        <p:grpSpPr>
          <a:xfrm>
            <a:off x="2219374" y="2265479"/>
            <a:ext cx="7753251" cy="3638408"/>
            <a:chOff x="-149067" y="-164284"/>
            <a:chExt cx="7753251" cy="431172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AA959987-B9EA-4EA7-B5E5-A14C468EAC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0331820"/>
                </p:ext>
              </p:extLst>
            </p:nvPr>
          </p:nvGraphicFramePr>
          <p:xfrm>
            <a:off x="245940" y="-164284"/>
            <a:ext cx="7358244" cy="2266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AA9010F6-C970-4BDD-871B-973A6BC239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9643409"/>
                </p:ext>
              </p:extLst>
            </p:nvPr>
          </p:nvGraphicFramePr>
          <p:xfrm>
            <a:off x="95863" y="2064299"/>
            <a:ext cx="7358243" cy="2083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8C2DD32-8C4D-4938-BCBD-303FFBF4BE77}"/>
                </a:ext>
              </a:extLst>
            </p:cNvPr>
            <p:cNvGrpSpPr/>
            <p:nvPr/>
          </p:nvGrpSpPr>
          <p:grpSpPr>
            <a:xfrm>
              <a:off x="-149067" y="400967"/>
              <a:ext cx="7347230" cy="3567040"/>
              <a:chOff x="4228767" y="567363"/>
              <a:chExt cx="7347230" cy="356704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1CE4B-3BA3-49A3-AAD5-D84856A998BB}"/>
                  </a:ext>
                </a:extLst>
              </p:cNvPr>
              <p:cNvSpPr txBox="1"/>
              <p:nvPr/>
            </p:nvSpPr>
            <p:spPr>
              <a:xfrm>
                <a:off x="5492333" y="1142056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1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67DD8D6-DF0E-4A3E-9A59-B3910321F5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2701" y="1866512"/>
                <a:ext cx="199532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204D6BA-A8CA-44AE-BDA4-60E77A8C3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490" y="1866512"/>
                <a:ext cx="204391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B16DE8E-B873-4946-858B-D55121C290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9668" y="1641851"/>
                <a:ext cx="197796" cy="83944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25DC72D-E77F-4ED9-946E-0EA6F75DC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4438" y="1641851"/>
                <a:ext cx="211244" cy="83944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6227268-CE4B-4F92-815B-AA446189D5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61274" y="1419639"/>
                <a:ext cx="190130" cy="107647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60EB5CB-3FC0-430B-A9F4-540283E1B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1404" y="1413734"/>
                <a:ext cx="209677" cy="108237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CE0429C-9DCB-4D61-8D7C-983847FF1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656" y="1996806"/>
                <a:ext cx="0" cy="49980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6D3BAD9-AAC2-4F08-9A98-8680FA3093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76859" y="1179487"/>
                <a:ext cx="192750" cy="131662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570D7DF-54C5-4337-9022-879DB3BD3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9609" y="1179487"/>
                <a:ext cx="221719" cy="131662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Left Brace 64">
                <a:extLst>
                  <a:ext uri="{FF2B5EF4-FFF2-40B4-BE49-F238E27FC236}">
                    <a16:creationId xmlns:a16="http://schemas.microsoft.com/office/drawing/2014/main" id="{4AF53B6D-D8D0-441A-945A-766E89CBA451}"/>
                  </a:ext>
                </a:extLst>
              </p:cNvPr>
              <p:cNvSpPr/>
              <p:nvPr/>
            </p:nvSpPr>
            <p:spPr>
              <a:xfrm rot="5400000">
                <a:off x="6143385" y="1010545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24FA1798-C4AE-4A9E-94D2-3BAF19256593}"/>
                  </a:ext>
                </a:extLst>
              </p:cNvPr>
              <p:cNvSpPr/>
              <p:nvPr/>
            </p:nvSpPr>
            <p:spPr>
              <a:xfrm rot="5400000">
                <a:off x="7565566" y="817017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Left Brace 66">
                <a:extLst>
                  <a:ext uri="{FF2B5EF4-FFF2-40B4-BE49-F238E27FC236}">
                    <a16:creationId xmlns:a16="http://schemas.microsoft.com/office/drawing/2014/main" id="{0333CE30-14AE-4D21-A893-904F4B5D6233}"/>
                  </a:ext>
                </a:extLst>
              </p:cNvPr>
              <p:cNvSpPr/>
              <p:nvPr/>
            </p:nvSpPr>
            <p:spPr>
              <a:xfrm rot="5400000">
                <a:off x="8983771" y="631708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DC5C920-E3EC-4FD5-803E-D891D16ADC47}"/>
                  </a:ext>
                </a:extLst>
              </p:cNvPr>
              <p:cNvSpPr txBox="1"/>
              <p:nvPr/>
            </p:nvSpPr>
            <p:spPr>
              <a:xfrm>
                <a:off x="6907971" y="942318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9C8FAA-D0D3-4088-902A-635E06F4D425}"/>
                  </a:ext>
                </a:extLst>
              </p:cNvPr>
              <p:cNvSpPr txBox="1"/>
              <p:nvPr/>
            </p:nvSpPr>
            <p:spPr>
              <a:xfrm>
                <a:off x="8336098" y="765361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3</a:t>
                </a:r>
              </a:p>
            </p:txBody>
          </p:sp>
          <p:sp>
            <p:nvSpPr>
              <p:cNvPr id="70" name="Left Brace 69">
                <a:extLst>
                  <a:ext uri="{FF2B5EF4-FFF2-40B4-BE49-F238E27FC236}">
                    <a16:creationId xmlns:a16="http://schemas.microsoft.com/office/drawing/2014/main" id="{932C6F46-6BB0-49B0-AB22-E3DED852CDCE}"/>
                  </a:ext>
                </a:extLst>
              </p:cNvPr>
              <p:cNvSpPr/>
              <p:nvPr/>
            </p:nvSpPr>
            <p:spPr>
              <a:xfrm rot="5400000">
                <a:off x="10392577" y="433710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DD539DB-ECC0-4403-885A-3192FB353E58}"/>
                  </a:ext>
                </a:extLst>
              </p:cNvPr>
              <p:cNvSpPr txBox="1"/>
              <p:nvPr/>
            </p:nvSpPr>
            <p:spPr>
              <a:xfrm>
                <a:off x="9744904" y="567363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4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3909DF-12F9-408B-AB21-B7F689924BD0}"/>
                  </a:ext>
                </a:extLst>
              </p:cNvPr>
              <p:cNvSpPr txBox="1"/>
              <p:nvPr/>
            </p:nvSpPr>
            <p:spPr>
              <a:xfrm rot="16200000">
                <a:off x="2725300" y="2261605"/>
                <a:ext cx="3376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Arithmetic Op. Result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178E125-5F54-472A-98EC-66DA602CF7FF}"/>
                  </a:ext>
                </a:extLst>
              </p:cNvPr>
              <p:cNvSpPr/>
              <p:nvPr/>
            </p:nvSpPr>
            <p:spPr>
              <a:xfrm rot="20259369">
                <a:off x="5373070" y="2163309"/>
                <a:ext cx="270535" cy="898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4689628-E364-4E5F-A824-B8136B8D12C3}"/>
                  </a:ext>
                </a:extLst>
              </p:cNvPr>
              <p:cNvSpPr/>
              <p:nvPr/>
            </p:nvSpPr>
            <p:spPr>
              <a:xfrm rot="20259369">
                <a:off x="5617069" y="207806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E5ACF8D-3910-41BC-98C4-B40A09B69E12}"/>
                  </a:ext>
                </a:extLst>
              </p:cNvPr>
              <p:cNvSpPr/>
              <p:nvPr/>
            </p:nvSpPr>
            <p:spPr>
              <a:xfrm rot="20259369">
                <a:off x="5344077" y="217558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046DFDD-AF37-467B-8D63-76030395F1D4}"/>
                  </a:ext>
                </a:extLst>
              </p:cNvPr>
              <p:cNvCxnSpPr/>
              <p:nvPr/>
            </p:nvCxnSpPr>
            <p:spPr>
              <a:xfrm>
                <a:off x="5504289" y="3267962"/>
                <a:ext cx="6071708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72602-2005-45E4-82DB-93003C5B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17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EED47DA-8A54-4DE9-9AA9-471B76984EAF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Predict Carry Chains?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976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7B7292-CBC0-47BF-8DB9-8AB211B30983}"/>
              </a:ext>
            </a:extLst>
          </p:cNvPr>
          <p:cNvGrpSpPr/>
          <p:nvPr/>
        </p:nvGrpSpPr>
        <p:grpSpPr>
          <a:xfrm>
            <a:off x="2219374" y="2265479"/>
            <a:ext cx="7753251" cy="3638408"/>
            <a:chOff x="-149067" y="-164284"/>
            <a:chExt cx="7753251" cy="431172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AA959987-B9EA-4EA7-B5E5-A14C468EAC9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45940" y="-164284"/>
            <a:ext cx="7358244" cy="2266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AA9010F6-C970-4BDD-871B-973A6BC239D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5863" y="2064299"/>
            <a:ext cx="7358243" cy="2083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8C2DD32-8C4D-4938-BCBD-303FFBF4BE77}"/>
                </a:ext>
              </a:extLst>
            </p:cNvPr>
            <p:cNvGrpSpPr/>
            <p:nvPr/>
          </p:nvGrpSpPr>
          <p:grpSpPr>
            <a:xfrm>
              <a:off x="-149067" y="400967"/>
              <a:ext cx="7347230" cy="3567040"/>
              <a:chOff x="4228767" y="567363"/>
              <a:chExt cx="7347230" cy="356704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1CE4B-3BA3-49A3-AAD5-D84856A998BB}"/>
                  </a:ext>
                </a:extLst>
              </p:cNvPr>
              <p:cNvSpPr txBox="1"/>
              <p:nvPr/>
            </p:nvSpPr>
            <p:spPr>
              <a:xfrm>
                <a:off x="5492333" y="1142056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1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67DD8D6-DF0E-4A3E-9A59-B3910321F5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2701" y="1866512"/>
                <a:ext cx="199532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204D6BA-A8CA-44AE-BDA4-60E77A8C3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490" y="1866512"/>
                <a:ext cx="204391" cy="64193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B16DE8E-B873-4946-858B-D55121C290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9668" y="1641851"/>
                <a:ext cx="197796" cy="83944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25DC72D-E77F-4ED9-946E-0EA6F75DC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4438" y="1641851"/>
                <a:ext cx="211244" cy="83944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6227268-CE4B-4F92-815B-AA446189D5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61274" y="1419639"/>
                <a:ext cx="190130" cy="107647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60EB5CB-3FC0-430B-A9F4-540283E1B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1404" y="1413734"/>
                <a:ext cx="209677" cy="108237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CE0429C-9DCB-4D61-8D7C-983847FF1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656" y="1996806"/>
                <a:ext cx="0" cy="49980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6D3BAD9-AAC2-4F08-9A98-8680FA3093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76859" y="1179487"/>
                <a:ext cx="192750" cy="131662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570D7DF-54C5-4337-9022-879DB3BD3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9609" y="1179487"/>
                <a:ext cx="221719" cy="131662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Left Brace 64">
                <a:extLst>
                  <a:ext uri="{FF2B5EF4-FFF2-40B4-BE49-F238E27FC236}">
                    <a16:creationId xmlns:a16="http://schemas.microsoft.com/office/drawing/2014/main" id="{4AF53B6D-D8D0-441A-945A-766E89CBA451}"/>
                  </a:ext>
                </a:extLst>
              </p:cNvPr>
              <p:cNvSpPr/>
              <p:nvPr/>
            </p:nvSpPr>
            <p:spPr>
              <a:xfrm rot="5400000">
                <a:off x="6143385" y="1010545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24FA1798-C4AE-4A9E-94D2-3BAF19256593}"/>
                  </a:ext>
                </a:extLst>
              </p:cNvPr>
              <p:cNvSpPr/>
              <p:nvPr/>
            </p:nvSpPr>
            <p:spPr>
              <a:xfrm rot="5400000">
                <a:off x="7565566" y="817017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Left Brace 66">
                <a:extLst>
                  <a:ext uri="{FF2B5EF4-FFF2-40B4-BE49-F238E27FC236}">
                    <a16:creationId xmlns:a16="http://schemas.microsoft.com/office/drawing/2014/main" id="{0333CE30-14AE-4D21-A893-904F4B5D6233}"/>
                  </a:ext>
                </a:extLst>
              </p:cNvPr>
              <p:cNvSpPr/>
              <p:nvPr/>
            </p:nvSpPr>
            <p:spPr>
              <a:xfrm rot="5400000">
                <a:off x="8983771" y="631708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DC5C920-E3EC-4FD5-803E-D891D16ADC47}"/>
                  </a:ext>
                </a:extLst>
              </p:cNvPr>
              <p:cNvSpPr txBox="1"/>
              <p:nvPr/>
            </p:nvSpPr>
            <p:spPr>
              <a:xfrm>
                <a:off x="6907971" y="942318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9C8FAA-D0D3-4088-902A-635E06F4D425}"/>
                  </a:ext>
                </a:extLst>
              </p:cNvPr>
              <p:cNvSpPr txBox="1"/>
              <p:nvPr/>
            </p:nvSpPr>
            <p:spPr>
              <a:xfrm>
                <a:off x="8336098" y="765361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3</a:t>
                </a:r>
              </a:p>
            </p:txBody>
          </p:sp>
          <p:sp>
            <p:nvSpPr>
              <p:cNvPr id="70" name="Left Brace 69">
                <a:extLst>
                  <a:ext uri="{FF2B5EF4-FFF2-40B4-BE49-F238E27FC236}">
                    <a16:creationId xmlns:a16="http://schemas.microsoft.com/office/drawing/2014/main" id="{932C6F46-6BB0-49B0-AB22-E3DED852CDCE}"/>
                  </a:ext>
                </a:extLst>
              </p:cNvPr>
              <p:cNvSpPr/>
              <p:nvPr/>
            </p:nvSpPr>
            <p:spPr>
              <a:xfrm rot="5400000">
                <a:off x="10392577" y="433710"/>
                <a:ext cx="245889" cy="1290916"/>
              </a:xfrm>
              <a:prstGeom prst="leftBrace">
                <a:avLst>
                  <a:gd name="adj1" fmla="val 68211"/>
                  <a:gd name="adj2" fmla="val 50000"/>
                </a:avLst>
              </a:prstGeom>
              <a:ln w="254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DD539DB-ECC0-4403-885A-3192FB353E58}"/>
                  </a:ext>
                </a:extLst>
              </p:cNvPr>
              <p:cNvSpPr txBox="1"/>
              <p:nvPr/>
            </p:nvSpPr>
            <p:spPr>
              <a:xfrm>
                <a:off x="9744904" y="567363"/>
                <a:ext cx="1560118" cy="4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iteration 4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3909DF-12F9-408B-AB21-B7F689924BD0}"/>
                  </a:ext>
                </a:extLst>
              </p:cNvPr>
              <p:cNvSpPr txBox="1"/>
              <p:nvPr/>
            </p:nvSpPr>
            <p:spPr>
              <a:xfrm rot="16200000">
                <a:off x="2725300" y="2261605"/>
                <a:ext cx="3376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Arithmetic Op. Result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178E125-5F54-472A-98EC-66DA602CF7FF}"/>
                  </a:ext>
                </a:extLst>
              </p:cNvPr>
              <p:cNvSpPr/>
              <p:nvPr/>
            </p:nvSpPr>
            <p:spPr>
              <a:xfrm rot="20259369">
                <a:off x="5373070" y="2163309"/>
                <a:ext cx="270535" cy="898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4689628-E364-4E5F-A824-B8136B8D12C3}"/>
                  </a:ext>
                </a:extLst>
              </p:cNvPr>
              <p:cNvSpPr/>
              <p:nvPr/>
            </p:nvSpPr>
            <p:spPr>
              <a:xfrm rot="20259369">
                <a:off x="5617069" y="207806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E5ACF8D-3910-41BC-98C4-B40A09B69E12}"/>
                  </a:ext>
                </a:extLst>
              </p:cNvPr>
              <p:cNvSpPr/>
              <p:nvPr/>
            </p:nvSpPr>
            <p:spPr>
              <a:xfrm rot="20259369">
                <a:off x="5344077" y="2175588"/>
                <a:ext cx="54463" cy="178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046DFDD-AF37-467B-8D63-76030395F1D4}"/>
                  </a:ext>
                </a:extLst>
              </p:cNvPr>
              <p:cNvCxnSpPr/>
              <p:nvPr/>
            </p:nvCxnSpPr>
            <p:spPr>
              <a:xfrm>
                <a:off x="5504289" y="3267962"/>
                <a:ext cx="6071708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72602-2005-45E4-82DB-93003C5B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18</a:t>
            </a:fld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75CB5DB-AA93-744B-B4B6-D668BF0BD48C}"/>
              </a:ext>
            </a:extLst>
          </p:cNvPr>
          <p:cNvSpPr txBox="1">
            <a:spLocks/>
          </p:cNvSpPr>
          <p:nvPr/>
        </p:nvSpPr>
        <p:spPr>
          <a:xfrm>
            <a:off x="3494896" y="6049615"/>
            <a:ext cx="6071708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Spatio</a:t>
            </a:r>
            <a:r>
              <a:rPr lang="en-US" dirty="0">
                <a:solidFill>
                  <a:srgbClr val="FF0000"/>
                </a:solidFill>
              </a:rPr>
              <a:t>-Temporal Value Correlation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A60660F-A29A-4EF6-A0C5-62A13D70AA46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Predict Carry Chains?</a:t>
            </a:r>
            <a:endParaRPr lang="en-US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1E6176-75C5-494D-9128-3A7A5E0023F0}"/>
              </a:ext>
            </a:extLst>
          </p:cNvPr>
          <p:cNvSpPr/>
          <p:nvPr/>
        </p:nvSpPr>
        <p:spPr>
          <a:xfrm>
            <a:off x="3688751" y="4332220"/>
            <a:ext cx="6216030" cy="2762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F49059-7D02-4ECD-9372-8847577F7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42641"/>
              </p:ext>
            </p:extLst>
          </p:nvPr>
        </p:nvGraphicFramePr>
        <p:xfrm>
          <a:off x="733362" y="2571926"/>
          <a:ext cx="10725275" cy="371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9882528-640D-4A25-9B7E-A83483DCFE30}"/>
              </a:ext>
            </a:extLst>
          </p:cNvPr>
          <p:cNvSpPr txBox="1"/>
          <p:nvPr/>
        </p:nvSpPr>
        <p:spPr>
          <a:xfrm>
            <a:off x="2606040" y="2037098"/>
            <a:ext cx="13563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Temporal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A3A2EB-0F89-4D33-91A1-12B2552E30BA}"/>
              </a:ext>
            </a:extLst>
          </p:cNvPr>
          <p:cNvSpPr/>
          <p:nvPr/>
        </p:nvSpPr>
        <p:spPr>
          <a:xfrm>
            <a:off x="4533900" y="2498763"/>
            <a:ext cx="65455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D5870-DD9F-4D6C-9958-C2E013A2AF77}"/>
              </a:ext>
            </a:extLst>
          </p:cNvPr>
          <p:cNvSpPr txBox="1"/>
          <p:nvPr/>
        </p:nvSpPr>
        <p:spPr>
          <a:xfrm>
            <a:off x="845820" y="2037097"/>
            <a:ext cx="16535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1C106-E051-4D2B-AB3F-4D933BF8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8A73F-161B-B94C-A600-9DD5E79EF225}"/>
              </a:ext>
            </a:extLst>
          </p:cNvPr>
          <p:cNvSpPr txBox="1"/>
          <p:nvPr/>
        </p:nvSpPr>
        <p:spPr>
          <a:xfrm>
            <a:off x="11031505" y="338924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A428CF-0C98-48A6-BCD6-9947AB4973F4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Quantifying </a:t>
            </a:r>
            <a:r>
              <a:rPr lang="en-US" sz="4000" b="1" dirty="0" err="1"/>
              <a:t>Spatio</a:t>
            </a:r>
            <a:r>
              <a:rPr lang="en-US" sz="4000" b="1" dirty="0"/>
              <a:t>-Temporal Value Correlation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613AE-5E73-694A-80C0-8C2C73A338F1}"/>
              </a:ext>
            </a:extLst>
          </p:cNvPr>
          <p:cNvSpPr/>
          <p:nvPr/>
        </p:nvSpPr>
        <p:spPr>
          <a:xfrm>
            <a:off x="11031505" y="2746821"/>
            <a:ext cx="732503" cy="315706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6E5DC41-5373-5449-AE92-213224E2D2BC}"/>
              </a:ext>
            </a:extLst>
          </p:cNvPr>
          <p:cNvSpPr txBox="1">
            <a:spLocks/>
          </p:cNvSpPr>
          <p:nvPr/>
        </p:nvSpPr>
        <p:spPr>
          <a:xfrm>
            <a:off x="1943100" y="1789044"/>
            <a:ext cx="9779977" cy="369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Widespread adoption of GPUs (AI, machine learning, HPC, ...)</a:t>
            </a:r>
          </a:p>
          <a:p>
            <a:pPr lvl="1"/>
            <a:r>
              <a:rPr lang="en-US" sz="2200" dirty="0"/>
              <a:t>70% of top 50 HPC applications are GPU-accelerated</a:t>
            </a:r>
          </a:p>
          <a:p>
            <a:pPr lvl="1"/>
            <a:r>
              <a:rPr lang="en-US" sz="2200" dirty="0"/>
              <a:t>29% of TOP500 supercomputer systems are GPU-accelerated (and growing)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95E42-F0A2-41FB-8AF4-72878F3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7C6431-2115-9A41-97D7-83E45239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954114"/>
            <a:ext cx="9410700" cy="834930"/>
          </a:xfrm>
        </p:spPr>
        <p:txBody>
          <a:bodyPr/>
          <a:lstStyle/>
          <a:p>
            <a:r>
              <a:rPr lang="en-US" sz="4000" b="1" dirty="0"/>
              <a:t>GPUs are Important Systems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986E4-C006-374F-BB1B-E4803918CD95}"/>
              </a:ext>
            </a:extLst>
          </p:cNvPr>
          <p:cNvSpPr txBox="1"/>
          <p:nvPr/>
        </p:nvSpPr>
        <p:spPr>
          <a:xfrm>
            <a:off x="4643423" y="4958834"/>
            <a:ext cx="294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% TOP500 systems with GPUs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62348C-E175-5B4F-84E7-5DF25054E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209132"/>
              </p:ext>
            </p:extLst>
          </p:nvPr>
        </p:nvGraphicFramePr>
        <p:xfrm>
          <a:off x="3454399" y="2998581"/>
          <a:ext cx="6667501" cy="414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B33B3C-5847-4E1F-88E4-1AF0F38277B6}"/>
              </a:ext>
            </a:extLst>
          </p:cNvPr>
          <p:cNvSpPr txBox="1"/>
          <p:nvPr/>
        </p:nvSpPr>
        <p:spPr>
          <a:xfrm>
            <a:off x="4370373" y="4884291"/>
            <a:ext cx="294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% TOP500 systems with GPUs</a:t>
            </a:r>
          </a:p>
        </p:txBody>
      </p:sp>
    </p:spTree>
    <p:extLst>
      <p:ext uri="{BB962C8B-B14F-4D97-AF65-F5344CB8AC3E}">
        <p14:creationId xmlns:p14="http://schemas.microsoft.com/office/powerpoint/2010/main" val="127607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F49059-7D02-4ECD-9372-8847577F7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88085"/>
              </p:ext>
            </p:extLst>
          </p:nvPr>
        </p:nvGraphicFramePr>
        <p:xfrm>
          <a:off x="733362" y="2571926"/>
          <a:ext cx="10725275" cy="371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B0647D-699C-4ED0-B0C7-E9C4A52FC1E4}"/>
              </a:ext>
            </a:extLst>
          </p:cNvPr>
          <p:cNvSpPr txBox="1"/>
          <p:nvPr/>
        </p:nvSpPr>
        <p:spPr>
          <a:xfrm>
            <a:off x="4929809" y="2037099"/>
            <a:ext cx="22406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Spatio</a:t>
            </a:r>
            <a:r>
              <a:rPr lang="en-US" sz="2400" dirty="0"/>
              <a:t>-Temporal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82528-640D-4A25-9B7E-A83483DCFE30}"/>
              </a:ext>
            </a:extLst>
          </p:cNvPr>
          <p:cNvSpPr txBox="1"/>
          <p:nvPr/>
        </p:nvSpPr>
        <p:spPr>
          <a:xfrm>
            <a:off x="2606040" y="2037098"/>
            <a:ext cx="13563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Temporal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33258-7093-465A-A699-E685A14D0197}"/>
              </a:ext>
            </a:extLst>
          </p:cNvPr>
          <p:cNvSpPr/>
          <p:nvPr/>
        </p:nvSpPr>
        <p:spPr>
          <a:xfrm>
            <a:off x="7940040" y="2498763"/>
            <a:ext cx="31394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8F46E-DDC3-4122-A378-E32514A43D9B}"/>
              </a:ext>
            </a:extLst>
          </p:cNvPr>
          <p:cNvSpPr txBox="1"/>
          <p:nvPr/>
        </p:nvSpPr>
        <p:spPr>
          <a:xfrm>
            <a:off x="845820" y="2037097"/>
            <a:ext cx="16535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7A9AA-5DD5-46F0-87C9-1990FBCA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44A21-8332-B743-A72A-CF26F71D4C6C}"/>
              </a:ext>
            </a:extLst>
          </p:cNvPr>
          <p:cNvSpPr txBox="1"/>
          <p:nvPr/>
        </p:nvSpPr>
        <p:spPr>
          <a:xfrm>
            <a:off x="11136913" y="282083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83%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A41BD5-CB68-474C-8F08-E717246DC7D0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Quantifying </a:t>
            </a:r>
            <a:r>
              <a:rPr lang="en-US" sz="4000" b="1" dirty="0" err="1"/>
              <a:t>Spatio</a:t>
            </a:r>
            <a:r>
              <a:rPr lang="en-US" sz="4000" b="1" dirty="0"/>
              <a:t>-Temporal Value Correlation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20FCE2-6750-8043-AE59-E735C9E48AE9}"/>
              </a:ext>
            </a:extLst>
          </p:cNvPr>
          <p:cNvSpPr/>
          <p:nvPr/>
        </p:nvSpPr>
        <p:spPr>
          <a:xfrm>
            <a:off x="11031505" y="2746821"/>
            <a:ext cx="732503" cy="315706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F49059-7D02-4ECD-9372-8847577F7052}"/>
              </a:ext>
            </a:extLst>
          </p:cNvPr>
          <p:cNvGraphicFramePr>
            <a:graphicFrameLocks/>
          </p:cNvGraphicFramePr>
          <p:nvPr/>
        </p:nvGraphicFramePr>
        <p:xfrm>
          <a:off x="733362" y="2571926"/>
          <a:ext cx="10725275" cy="371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B0647D-699C-4ED0-B0C7-E9C4A52FC1E4}"/>
              </a:ext>
            </a:extLst>
          </p:cNvPr>
          <p:cNvSpPr txBox="1"/>
          <p:nvPr/>
        </p:nvSpPr>
        <p:spPr>
          <a:xfrm>
            <a:off x="4929809" y="2037099"/>
            <a:ext cx="22406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Spatio</a:t>
            </a:r>
            <a:r>
              <a:rPr lang="en-US" sz="2400" dirty="0"/>
              <a:t>-Temporal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82528-640D-4A25-9B7E-A83483DCFE30}"/>
              </a:ext>
            </a:extLst>
          </p:cNvPr>
          <p:cNvSpPr txBox="1"/>
          <p:nvPr/>
        </p:nvSpPr>
        <p:spPr>
          <a:xfrm>
            <a:off x="2606040" y="2037098"/>
            <a:ext cx="13563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Temporal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33258-7093-465A-A699-E685A14D0197}"/>
              </a:ext>
            </a:extLst>
          </p:cNvPr>
          <p:cNvSpPr/>
          <p:nvPr/>
        </p:nvSpPr>
        <p:spPr>
          <a:xfrm>
            <a:off x="7940040" y="2498763"/>
            <a:ext cx="31394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8F46E-DDC3-4122-A378-E32514A43D9B}"/>
              </a:ext>
            </a:extLst>
          </p:cNvPr>
          <p:cNvSpPr txBox="1"/>
          <p:nvPr/>
        </p:nvSpPr>
        <p:spPr>
          <a:xfrm>
            <a:off x="845820" y="2037097"/>
            <a:ext cx="16535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7A9AA-5DD5-46F0-87C9-1990FBCA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A59119A-D6CF-F14D-B209-9D05B9C09572}"/>
              </a:ext>
            </a:extLst>
          </p:cNvPr>
          <p:cNvSpPr/>
          <p:nvPr/>
        </p:nvSpPr>
        <p:spPr>
          <a:xfrm>
            <a:off x="8115609" y="1862215"/>
            <a:ext cx="2797556" cy="981246"/>
          </a:xfrm>
          <a:prstGeom prst="wedgeRectCallout">
            <a:avLst>
              <a:gd name="adj1" fmla="val -73882"/>
              <a:gd name="adj2" fmla="val 40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Challenging to implement!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Per-thread bookkeeping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2048 threads / 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44EC9-1AA6-264E-A46E-C8A48E0842B0}"/>
              </a:ext>
            </a:extLst>
          </p:cNvPr>
          <p:cNvSpPr txBox="1"/>
          <p:nvPr/>
        </p:nvSpPr>
        <p:spPr>
          <a:xfrm>
            <a:off x="11136913" y="282083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83%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59D738-C855-485B-A92C-AA1D6E762122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Quantifying </a:t>
            </a:r>
            <a:r>
              <a:rPr lang="en-US" sz="4000" b="1" dirty="0" err="1"/>
              <a:t>Spatio</a:t>
            </a:r>
            <a:r>
              <a:rPr lang="en-US" sz="4000" b="1" dirty="0"/>
              <a:t>-Temporal Value Correlation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4DCC1F-41CB-3041-B3F7-9BFAACBE1E8F}"/>
              </a:ext>
            </a:extLst>
          </p:cNvPr>
          <p:cNvSpPr/>
          <p:nvPr/>
        </p:nvSpPr>
        <p:spPr>
          <a:xfrm>
            <a:off x="11031505" y="2746821"/>
            <a:ext cx="732503" cy="315706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F49059-7D02-4ECD-9372-8847577F7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283779"/>
              </p:ext>
            </p:extLst>
          </p:nvPr>
        </p:nvGraphicFramePr>
        <p:xfrm>
          <a:off x="733362" y="2571926"/>
          <a:ext cx="10725275" cy="371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69516C-6A96-4377-B707-2168FF04AA44}"/>
              </a:ext>
            </a:extLst>
          </p:cNvPr>
          <p:cNvSpPr txBox="1"/>
          <p:nvPr/>
        </p:nvSpPr>
        <p:spPr>
          <a:xfrm>
            <a:off x="7597140" y="2037100"/>
            <a:ext cx="41833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Spatio</a:t>
            </a:r>
            <a:r>
              <a:rPr lang="en-US" sz="2400" dirty="0"/>
              <a:t>-Temporal Shared-Thread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0647D-699C-4ED0-B0C7-E9C4A52FC1E4}"/>
              </a:ext>
            </a:extLst>
          </p:cNvPr>
          <p:cNvSpPr txBox="1"/>
          <p:nvPr/>
        </p:nvSpPr>
        <p:spPr>
          <a:xfrm>
            <a:off x="4929809" y="2037099"/>
            <a:ext cx="22406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Spatio</a:t>
            </a:r>
            <a:r>
              <a:rPr lang="en-US" sz="2400" dirty="0"/>
              <a:t>-Temporal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82528-640D-4A25-9B7E-A83483DCFE30}"/>
              </a:ext>
            </a:extLst>
          </p:cNvPr>
          <p:cNvSpPr txBox="1"/>
          <p:nvPr/>
        </p:nvSpPr>
        <p:spPr>
          <a:xfrm>
            <a:off x="2606040" y="2037098"/>
            <a:ext cx="13563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Temporal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E8F34-30EE-495E-92C2-FF5F3599F10D}"/>
              </a:ext>
            </a:extLst>
          </p:cNvPr>
          <p:cNvSpPr txBox="1"/>
          <p:nvPr/>
        </p:nvSpPr>
        <p:spPr>
          <a:xfrm>
            <a:off x="845820" y="2037097"/>
            <a:ext cx="16535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B6511-51A3-4FF9-AA34-C16C866E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50107-3D0C-CE49-943E-ADC57D8AA4CA}"/>
              </a:ext>
            </a:extLst>
          </p:cNvPr>
          <p:cNvSpPr txBox="1"/>
          <p:nvPr/>
        </p:nvSpPr>
        <p:spPr>
          <a:xfrm>
            <a:off x="11136913" y="282083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89%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558E161-E8CD-4973-89A5-27940DB30268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Quantifying </a:t>
            </a:r>
            <a:r>
              <a:rPr lang="en-US" sz="4000" b="1" dirty="0" err="1"/>
              <a:t>Spatio</a:t>
            </a:r>
            <a:r>
              <a:rPr lang="en-US" sz="4000" b="1" dirty="0"/>
              <a:t>-Temporal Value Correlation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76D2C-D38D-4143-A603-E203B3674DC4}"/>
              </a:ext>
            </a:extLst>
          </p:cNvPr>
          <p:cNvSpPr/>
          <p:nvPr/>
        </p:nvSpPr>
        <p:spPr>
          <a:xfrm>
            <a:off x="11031505" y="2746821"/>
            <a:ext cx="732503" cy="315706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8557260" cy="1273176"/>
          </a:xfrm>
        </p:spPr>
        <p:txBody>
          <a:bodyPr>
            <a:normAutofit/>
          </a:bodyPr>
          <a:lstStyle/>
          <a:p>
            <a:r>
              <a:rPr lang="en-US" sz="2400" dirty="0"/>
              <a:t>Unsurprisingly, a static zero speculation suffers high error rates (static one is much worse)</a:t>
            </a: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47231"/>
              </p:ext>
            </p:extLst>
          </p:nvPr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D65F3-96E1-4BDF-8C7C-B3677B0C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0D31A2-0684-48DA-BEF5-C4439D1D5F3C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421009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5825"/>
            <a:ext cx="9834769" cy="1273176"/>
          </a:xfrm>
        </p:spPr>
        <p:txBody>
          <a:bodyPr>
            <a:normAutofit/>
          </a:bodyPr>
          <a:lstStyle/>
          <a:p>
            <a:r>
              <a:rPr lang="en-US" sz="2400" dirty="0" err="1"/>
              <a:t>VaLHALLA</a:t>
            </a:r>
            <a:r>
              <a:rPr lang="en-US" sz="2400" dirty="0"/>
              <a:t> (state-of-the-art): reduce mispredictions via dynamic speculation</a:t>
            </a: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727634"/>
              </p:ext>
            </p:extLst>
          </p:nvPr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CECC40-FBC9-4AF8-A440-D19039CC8894}"/>
              </a:ext>
            </a:extLst>
          </p:cNvPr>
          <p:cNvCxnSpPr>
            <a:cxnSpLocks/>
          </p:cNvCxnSpPr>
          <p:nvPr/>
        </p:nvCxnSpPr>
        <p:spPr>
          <a:xfrm>
            <a:off x="3928033" y="3346677"/>
            <a:ext cx="4143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14320A-6248-4200-9ACD-FC62DAE09668}"/>
              </a:ext>
            </a:extLst>
          </p:cNvPr>
          <p:cNvSpPr txBox="1"/>
          <p:nvPr/>
        </p:nvSpPr>
        <p:spPr>
          <a:xfrm>
            <a:off x="4525391" y="3289165"/>
            <a:ext cx="156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 reduction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BE2FEE-00D5-4232-A176-30BB21F75BEE}"/>
              </a:ext>
            </a:extLst>
          </p:cNvPr>
          <p:cNvCxnSpPr>
            <a:cxnSpLocks/>
          </p:cNvCxnSpPr>
          <p:nvPr/>
        </p:nvCxnSpPr>
        <p:spPr>
          <a:xfrm flipV="1">
            <a:off x="4342406" y="3354232"/>
            <a:ext cx="0" cy="25046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0D2E843-FA1C-44FD-8333-A1609E91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CC6561DB-809F-0A42-8B23-4DFA78B47D1E}"/>
              </a:ext>
            </a:extLst>
          </p:cNvPr>
          <p:cNvSpPr/>
          <p:nvPr/>
        </p:nvSpPr>
        <p:spPr>
          <a:xfrm>
            <a:off x="9382539" y="2849859"/>
            <a:ext cx="2374085" cy="504373"/>
          </a:xfrm>
          <a:prstGeom prst="wedgeRectCallout">
            <a:avLst>
              <a:gd name="adj1" fmla="val -46456"/>
              <a:gd name="adj2" fmla="val -113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not always necessary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8A7369-B887-4D54-8CD9-E798BD57661F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27160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159240" cy="1273176"/>
          </a:xfrm>
        </p:spPr>
        <p:txBody>
          <a:bodyPr>
            <a:normAutofit/>
          </a:bodyPr>
          <a:lstStyle/>
          <a:p>
            <a:r>
              <a:rPr lang="en-US" sz="2400" b="1" i="1" dirty="0"/>
              <a:t>Peek</a:t>
            </a:r>
            <a:r>
              <a:rPr lang="en-US" sz="2400" dirty="0"/>
              <a:t> at </a:t>
            </a:r>
            <a:r>
              <a:rPr lang="en-US" sz="2400" dirty="0" err="1"/>
              <a:t>MSb</a:t>
            </a:r>
            <a:r>
              <a:rPr lang="en-US" sz="2400" dirty="0"/>
              <a:t> of input to previous slice to make static prediction; dynamic prediction used only when static not possible</a:t>
            </a: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/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94B33F-1B31-4C1C-B400-990E23A2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F084D4-916C-4C0E-B4A8-5BB4739514F7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8888BD7-BF12-4B42-AD28-4A94AAE21DCD}"/>
              </a:ext>
            </a:extLst>
          </p:cNvPr>
          <p:cNvSpPr/>
          <p:nvPr/>
        </p:nvSpPr>
        <p:spPr>
          <a:xfrm>
            <a:off x="5841999" y="3020611"/>
            <a:ext cx="5689627" cy="775171"/>
          </a:xfrm>
          <a:prstGeom prst="wedgeRectCallout">
            <a:avLst>
              <a:gd name="adj1" fmla="val -60894"/>
              <a:gd name="adj2" fmla="val 5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Still based on </a:t>
            </a:r>
            <a:r>
              <a:rPr lang="en-US" sz="2000" dirty="0" err="1"/>
              <a:t>VaLHALLA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broadcasts same single-bit prediction to all slices</a:t>
            </a:r>
          </a:p>
        </p:txBody>
      </p:sp>
    </p:spTree>
    <p:extLst>
      <p:ext uri="{BB962C8B-B14F-4D97-AF65-F5344CB8AC3E}">
        <p14:creationId xmlns:p14="http://schemas.microsoft.com/office/powerpoint/2010/main" val="269577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728200" cy="1273176"/>
          </a:xfrm>
        </p:spPr>
        <p:txBody>
          <a:bodyPr>
            <a:normAutofit/>
          </a:bodyPr>
          <a:lstStyle/>
          <a:p>
            <a:r>
              <a:rPr lang="en-US" sz="2400" dirty="0"/>
              <a:t>Instead, predict carry per slice using previous history (last arithmetic op.)</a:t>
            </a:r>
            <a:br>
              <a:rPr lang="en-US" sz="2400" dirty="0"/>
            </a:br>
            <a:r>
              <a:rPr lang="en-US" sz="2400" dirty="0"/>
              <a:t>(temporal correlation)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77545"/>
              </p:ext>
            </p:extLst>
          </p:nvPr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30AFB-4479-4A69-87ED-69DF32D8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36FC36D-A055-0D4D-B849-4EF599C9F998}"/>
              </a:ext>
            </a:extLst>
          </p:cNvPr>
          <p:cNvSpPr/>
          <p:nvPr/>
        </p:nvSpPr>
        <p:spPr>
          <a:xfrm>
            <a:off x="6522720" y="4105205"/>
            <a:ext cx="5309898" cy="611188"/>
          </a:xfrm>
          <a:prstGeom prst="wedgeRectCallout">
            <a:avLst>
              <a:gd name="adj1" fmla="val -63540"/>
              <a:gd name="adj2" fmla="val -6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But, temporal correlation alone is not enough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894C4F-6BFC-4E38-9D88-271E984FB016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58991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5825"/>
            <a:ext cx="9655863" cy="1273176"/>
          </a:xfrm>
        </p:spPr>
        <p:txBody>
          <a:bodyPr>
            <a:normAutofit/>
          </a:bodyPr>
          <a:lstStyle/>
          <a:p>
            <a:r>
              <a:rPr lang="en-US" sz="2400" dirty="0" err="1"/>
              <a:t>Spatio</a:t>
            </a:r>
            <a:r>
              <a:rPr lang="en-US" sz="2400" dirty="0"/>
              <a:t>-temporal correlation: keep history of last 2</a:t>
            </a:r>
            <a:r>
              <a:rPr lang="en-US" sz="2400" baseline="30000" dirty="0"/>
              <a:t>k</a:t>
            </a:r>
            <a:r>
              <a:rPr lang="en-US" sz="2400" dirty="0"/>
              <a:t> arithmetic operations</a:t>
            </a:r>
            <a:br>
              <a:rPr lang="en-US" sz="2400" dirty="0"/>
            </a:br>
            <a:r>
              <a:rPr lang="en-US" sz="2400" dirty="0"/>
              <a:t>(use lowest </a:t>
            </a:r>
            <a:r>
              <a:rPr lang="en-US" sz="2400" i="1" dirty="0"/>
              <a:t>k</a:t>
            </a:r>
            <a:r>
              <a:rPr lang="en-US" sz="2400" dirty="0"/>
              <a:t> PC bits in history table index—</a:t>
            </a:r>
            <a:r>
              <a:rPr lang="en-US" sz="2400" i="1" dirty="0" err="1"/>
              <a:t>ModPCk</a:t>
            </a:r>
            <a:r>
              <a:rPr lang="en-US" sz="2400" i="1" dirty="0"/>
              <a:t>)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06579"/>
              </p:ext>
            </p:extLst>
          </p:nvPr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A445919-4C9E-4C5B-BBBE-79F6FCB6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2B232D-FEE9-473D-B669-F7869EE67CFD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5C876-D523-EE41-B275-1E42E7351647}"/>
              </a:ext>
            </a:extLst>
          </p:cNvPr>
          <p:cNvSpPr txBox="1"/>
          <p:nvPr/>
        </p:nvSpPr>
        <p:spPr>
          <a:xfrm>
            <a:off x="4175300" y="3039273"/>
            <a:ext cx="173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2 PCs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9648E-4D0D-534B-8EAE-DD367DFAFA08}"/>
              </a:ext>
            </a:extLst>
          </p:cNvPr>
          <p:cNvSpPr txBox="1"/>
          <p:nvPr/>
        </p:nvSpPr>
        <p:spPr>
          <a:xfrm>
            <a:off x="5975429" y="2911932"/>
            <a:ext cx="173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4 PCs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B3051-BE00-004C-A3BC-027163DA3C16}"/>
              </a:ext>
            </a:extLst>
          </p:cNvPr>
          <p:cNvSpPr txBox="1"/>
          <p:nvPr/>
        </p:nvSpPr>
        <p:spPr>
          <a:xfrm>
            <a:off x="7931329" y="3057881"/>
            <a:ext cx="173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8 PCs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681B1-BC40-E046-AE04-88A61307EE8F}"/>
              </a:ext>
            </a:extLst>
          </p:cNvPr>
          <p:cNvSpPr txBox="1"/>
          <p:nvPr/>
        </p:nvSpPr>
        <p:spPr>
          <a:xfrm>
            <a:off x="9414314" y="3473062"/>
            <a:ext cx="185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16 PCs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E43BA3-4C54-AB4F-B8CA-7AC5229EFE13}"/>
              </a:ext>
            </a:extLst>
          </p:cNvPr>
          <p:cNvCxnSpPr>
            <a:cxnSpLocks/>
          </p:cNvCxnSpPr>
          <p:nvPr/>
        </p:nvCxnSpPr>
        <p:spPr>
          <a:xfrm>
            <a:off x="5805076" y="3408605"/>
            <a:ext cx="290924" cy="38717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546579-6243-494A-A23B-FD5B27F9C206}"/>
              </a:ext>
            </a:extLst>
          </p:cNvPr>
          <p:cNvCxnSpPr>
            <a:cxnSpLocks/>
          </p:cNvCxnSpPr>
          <p:nvPr/>
        </p:nvCxnSpPr>
        <p:spPr>
          <a:xfrm flipH="1">
            <a:off x="6677194" y="3281264"/>
            <a:ext cx="320686" cy="62950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661FD-CDCF-0E47-8DB2-E3A919253071}"/>
              </a:ext>
            </a:extLst>
          </p:cNvPr>
          <p:cNvCxnSpPr>
            <a:cxnSpLocks/>
          </p:cNvCxnSpPr>
          <p:nvPr/>
        </p:nvCxnSpPr>
        <p:spPr>
          <a:xfrm flipH="1">
            <a:off x="7480078" y="3417959"/>
            <a:ext cx="559022" cy="55037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A5AC69-973D-6C40-B786-1DECD1E0513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8191500" y="3657728"/>
            <a:ext cx="1222814" cy="46977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1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5825"/>
            <a:ext cx="9655863" cy="1273176"/>
          </a:xfrm>
        </p:spPr>
        <p:txBody>
          <a:bodyPr>
            <a:normAutofit/>
          </a:bodyPr>
          <a:lstStyle/>
          <a:p>
            <a:r>
              <a:rPr lang="en-US" sz="2400" dirty="0" err="1"/>
              <a:t>Spatio</a:t>
            </a:r>
            <a:r>
              <a:rPr lang="en-US" sz="2400" dirty="0"/>
              <a:t>-temporal correlation: keep history of last 2</a:t>
            </a:r>
            <a:r>
              <a:rPr lang="en-US" sz="2400" baseline="30000" dirty="0"/>
              <a:t>k</a:t>
            </a:r>
            <a:r>
              <a:rPr lang="en-US" sz="2400" dirty="0"/>
              <a:t> arithmetic operations</a:t>
            </a:r>
            <a:br>
              <a:rPr lang="en-US" sz="2400" dirty="0"/>
            </a:br>
            <a:r>
              <a:rPr lang="en-US" sz="2400" dirty="0"/>
              <a:t>(use lowest </a:t>
            </a:r>
            <a:r>
              <a:rPr lang="en-US" sz="2400" i="1" dirty="0"/>
              <a:t>k</a:t>
            </a:r>
            <a:r>
              <a:rPr lang="en-US" sz="2400" dirty="0"/>
              <a:t> PC bits in history table index—</a:t>
            </a:r>
            <a:r>
              <a:rPr lang="en-US" sz="2400" i="1" dirty="0" err="1"/>
              <a:t>ModPCk</a:t>
            </a:r>
            <a:r>
              <a:rPr lang="en-US" sz="2400" i="1" dirty="0"/>
              <a:t>)</a:t>
            </a:r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/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83CB3-43EC-4C3D-B014-8C1982937B7D}"/>
              </a:ext>
            </a:extLst>
          </p:cNvPr>
          <p:cNvCxnSpPr>
            <a:cxnSpLocks/>
          </p:cNvCxnSpPr>
          <p:nvPr/>
        </p:nvCxnSpPr>
        <p:spPr>
          <a:xfrm>
            <a:off x="4514546" y="3614478"/>
            <a:ext cx="3356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352FBB5D-209A-4EBA-B8EC-08A9F0506B86}"/>
              </a:ext>
            </a:extLst>
          </p:cNvPr>
          <p:cNvSpPr txBox="1"/>
          <p:nvPr/>
        </p:nvSpPr>
        <p:spPr>
          <a:xfrm>
            <a:off x="8056450" y="3561729"/>
            <a:ext cx="156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57% reduction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1B9C87-3CAD-4459-972D-79FEA7D4010A}"/>
              </a:ext>
            </a:extLst>
          </p:cNvPr>
          <p:cNvCxnSpPr>
            <a:cxnSpLocks/>
          </p:cNvCxnSpPr>
          <p:nvPr/>
        </p:nvCxnSpPr>
        <p:spPr>
          <a:xfrm flipV="1">
            <a:off x="7870671" y="3619036"/>
            <a:ext cx="0" cy="45766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A445919-4C9E-4C5B-BBBE-79F6FCB6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2B232D-FEE9-473D-B669-F7869EE67CFD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5F00966F-4D0B-FF41-A673-4CED33DF03F8}"/>
              </a:ext>
            </a:extLst>
          </p:cNvPr>
          <p:cNvSpPr/>
          <p:nvPr/>
        </p:nvSpPr>
        <p:spPr>
          <a:xfrm>
            <a:off x="8836509" y="4686921"/>
            <a:ext cx="2904518" cy="634402"/>
          </a:xfrm>
          <a:prstGeom prst="wedgeRectCallout">
            <a:avLst>
              <a:gd name="adj1" fmla="val -74471"/>
              <a:gd name="adj2" fmla="val -113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Impractical to implement</a:t>
            </a:r>
          </a:p>
        </p:txBody>
      </p:sp>
    </p:spTree>
    <p:extLst>
      <p:ext uri="{BB962C8B-B14F-4D97-AF65-F5344CB8AC3E}">
        <p14:creationId xmlns:p14="http://schemas.microsoft.com/office/powerpoint/2010/main" val="260158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159240" cy="1273176"/>
          </a:xfrm>
        </p:spPr>
        <p:txBody>
          <a:bodyPr>
            <a:normAutofit/>
          </a:bodyPr>
          <a:lstStyle/>
          <a:p>
            <a:r>
              <a:rPr lang="en-US" sz="2400" dirty="0"/>
              <a:t>Use global thread ID to keep per-thread history</a:t>
            </a: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/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56DEB-B972-49C3-8458-28263EE8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38590E5-45B0-874E-954A-FBB3620FE61C}"/>
              </a:ext>
            </a:extLst>
          </p:cNvPr>
          <p:cNvSpPr/>
          <p:nvPr/>
        </p:nvSpPr>
        <p:spPr>
          <a:xfrm>
            <a:off x="9187928" y="2715004"/>
            <a:ext cx="2797556" cy="1273176"/>
          </a:xfrm>
          <a:prstGeom prst="wedgeRectCallout">
            <a:avLst>
              <a:gd name="adj1" fmla="val -68395"/>
              <a:gd name="adj2" fmla="val 43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Low performance + challenging to implement!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Per-thread bookkeeping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2048 threads / SM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350453-0C23-41D8-9754-E9A171B9D1B7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421298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3">
            <a:extLst>
              <a:ext uri="{FF2B5EF4-FFF2-40B4-BE49-F238E27FC236}">
                <a16:creationId xmlns:a16="http://schemas.microsoft.com/office/drawing/2014/main" id="{F2F13D9B-C57B-4B0F-A026-2960289C5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63342"/>
              </p:ext>
            </p:extLst>
          </p:nvPr>
        </p:nvGraphicFramePr>
        <p:xfrm>
          <a:off x="962025" y="2665412"/>
          <a:ext cx="1026795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0B227-6EB5-4B65-90C9-F15D7DFE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8F78D1-4A43-D74D-96E1-4D44A50F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099" y="954114"/>
            <a:ext cx="9410701" cy="834930"/>
          </a:xfrm>
        </p:spPr>
        <p:txBody>
          <a:bodyPr>
            <a:noAutofit/>
          </a:bodyPr>
          <a:lstStyle/>
          <a:p>
            <a:r>
              <a:rPr lang="en-US" sz="4000" b="1" dirty="0"/>
              <a:t>Core Count Increases but Power Stays Same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7D6CA9-6DC0-874B-A1B7-593B08EB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89044"/>
            <a:ext cx="9779977" cy="3690938"/>
          </a:xfrm>
        </p:spPr>
        <p:txBody>
          <a:bodyPr/>
          <a:lstStyle/>
          <a:p>
            <a:r>
              <a:rPr lang="en-US" sz="2400" dirty="0"/>
              <a:t>Fewer Watts per CUDA core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0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5825"/>
            <a:ext cx="9515537" cy="1273176"/>
          </a:xfrm>
        </p:spPr>
        <p:txBody>
          <a:bodyPr>
            <a:normAutofit/>
          </a:bodyPr>
          <a:lstStyle/>
          <a:p>
            <a:r>
              <a:rPr lang="en-US" sz="2400" dirty="0"/>
              <a:t>Keep per-thread history in warp (use Local thread ID); share across warps.</a:t>
            </a:r>
            <a:br>
              <a:rPr lang="en-US" sz="2400" dirty="0"/>
            </a:br>
            <a:r>
              <a:rPr lang="en-US" sz="2400" dirty="0"/>
              <a:t>Sharing history across warps increases accuracy</a:t>
            </a: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D4285-2511-404B-B311-607D23E47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111171"/>
              </p:ext>
            </p:extLst>
          </p:nvPr>
        </p:nvGraphicFramePr>
        <p:xfrm>
          <a:off x="2372387" y="3020611"/>
          <a:ext cx="7698685" cy="52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83CB3-43EC-4C3D-B014-8C1982937B7D}"/>
              </a:ext>
            </a:extLst>
          </p:cNvPr>
          <p:cNvCxnSpPr>
            <a:cxnSpLocks/>
          </p:cNvCxnSpPr>
          <p:nvPr/>
        </p:nvCxnSpPr>
        <p:spPr>
          <a:xfrm>
            <a:off x="4514546" y="3614478"/>
            <a:ext cx="45277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352FBB5D-209A-4EBA-B8EC-08A9F0506B86}"/>
              </a:ext>
            </a:extLst>
          </p:cNvPr>
          <p:cNvSpPr txBox="1"/>
          <p:nvPr/>
        </p:nvSpPr>
        <p:spPr>
          <a:xfrm>
            <a:off x="9228025" y="3561729"/>
            <a:ext cx="156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67% reduction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1B9C87-3CAD-4459-972D-79FEA7D4010A}"/>
              </a:ext>
            </a:extLst>
          </p:cNvPr>
          <p:cNvCxnSpPr>
            <a:cxnSpLocks/>
          </p:cNvCxnSpPr>
          <p:nvPr/>
        </p:nvCxnSpPr>
        <p:spPr>
          <a:xfrm flipV="1">
            <a:off x="9042246" y="3619037"/>
            <a:ext cx="0" cy="514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410FF0F0-2248-447B-B03F-57232F06F189}"/>
              </a:ext>
            </a:extLst>
          </p:cNvPr>
          <p:cNvSpPr txBox="1"/>
          <p:nvPr/>
        </p:nvSpPr>
        <p:spPr>
          <a:xfrm>
            <a:off x="9094012" y="3857393"/>
            <a:ext cx="63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ST</a:t>
            </a:r>
            <a:r>
              <a:rPr lang="en-US" sz="1800" b="1" baseline="30000" dirty="0"/>
              <a:t>2</a:t>
            </a:r>
            <a:endParaRPr lang="en-US" sz="1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6FDD1-444C-4713-9890-A37C9F60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30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9139E18-9B8F-4B7C-99DA-223B646971B9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Exploring Carry Speculation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3903862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90CA1C7-9C85-44B0-9A9B-61B29B7EEB64}"/>
              </a:ext>
            </a:extLst>
          </p:cNvPr>
          <p:cNvCxnSpPr>
            <a:cxnSpLocks/>
          </p:cNvCxnSpPr>
          <p:nvPr/>
        </p:nvCxnSpPr>
        <p:spPr>
          <a:xfrm flipV="1">
            <a:off x="9174642" y="4137986"/>
            <a:ext cx="70414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B11D8B88-7CB7-40E8-A7C2-B84852643378}"/>
              </a:ext>
            </a:extLst>
          </p:cNvPr>
          <p:cNvSpPr/>
          <p:nvPr/>
        </p:nvSpPr>
        <p:spPr>
          <a:xfrm>
            <a:off x="860682" y="4452318"/>
            <a:ext cx="1094906" cy="54182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Fetch</a:t>
            </a:r>
            <a:endParaRPr lang="en-US" sz="14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F7ACA9E-4183-42BA-A22E-8D373DB6B876}"/>
              </a:ext>
            </a:extLst>
          </p:cNvPr>
          <p:cNvSpPr/>
          <p:nvPr/>
        </p:nvSpPr>
        <p:spPr>
          <a:xfrm>
            <a:off x="2086262" y="2894399"/>
            <a:ext cx="60775" cy="2546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9C67B40-D724-44EA-A758-258CC8D9E62D}"/>
              </a:ext>
            </a:extLst>
          </p:cNvPr>
          <p:cNvSpPr/>
          <p:nvPr/>
        </p:nvSpPr>
        <p:spPr>
          <a:xfrm>
            <a:off x="2328073" y="3896696"/>
            <a:ext cx="957481" cy="54182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Decode</a:t>
            </a:r>
            <a:endParaRPr lang="en-US" sz="14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ED22D7-34EF-45B0-AD5D-9855EACEE901}"/>
              </a:ext>
            </a:extLst>
          </p:cNvPr>
          <p:cNvSpPr/>
          <p:nvPr/>
        </p:nvSpPr>
        <p:spPr>
          <a:xfrm>
            <a:off x="3731420" y="3070164"/>
            <a:ext cx="1163274" cy="54182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Instruction Buffer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22554B-81DF-42CE-96AB-9137D6246DA5}"/>
              </a:ext>
            </a:extLst>
          </p:cNvPr>
          <p:cNvSpPr/>
          <p:nvPr/>
        </p:nvSpPr>
        <p:spPr>
          <a:xfrm>
            <a:off x="3350785" y="2894399"/>
            <a:ext cx="60775" cy="2546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EF91EB-AC4F-40D6-A951-DAFD3EF9CDF1}"/>
              </a:ext>
            </a:extLst>
          </p:cNvPr>
          <p:cNvSpPr/>
          <p:nvPr/>
        </p:nvSpPr>
        <p:spPr>
          <a:xfrm>
            <a:off x="3735511" y="4723228"/>
            <a:ext cx="1138227" cy="54182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Scoreboard</a:t>
            </a:r>
            <a:endParaRPr lang="en-US" sz="1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85535A-6918-4238-9AD8-B970DDF93420}"/>
              </a:ext>
            </a:extLst>
          </p:cNvPr>
          <p:cNvSpPr/>
          <p:nvPr/>
        </p:nvSpPr>
        <p:spPr>
          <a:xfrm>
            <a:off x="4999401" y="2904650"/>
            <a:ext cx="60775" cy="2546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55F537-354F-4A8F-A469-7A290780E2EF}"/>
              </a:ext>
            </a:extLst>
          </p:cNvPr>
          <p:cNvSpPr/>
          <p:nvPr/>
        </p:nvSpPr>
        <p:spPr>
          <a:xfrm>
            <a:off x="6562062" y="2902098"/>
            <a:ext cx="60775" cy="2546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9DCDBA-3511-4923-B6C1-3FAF4276EE48}"/>
              </a:ext>
            </a:extLst>
          </p:cNvPr>
          <p:cNvSpPr/>
          <p:nvPr/>
        </p:nvSpPr>
        <p:spPr>
          <a:xfrm>
            <a:off x="7119491" y="2980241"/>
            <a:ext cx="2076028" cy="2367626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Functional Units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7F1799A-D403-4FC5-AD31-382380AD53C9}"/>
              </a:ext>
            </a:extLst>
          </p:cNvPr>
          <p:cNvSpPr/>
          <p:nvPr/>
        </p:nvSpPr>
        <p:spPr>
          <a:xfrm>
            <a:off x="7296298" y="3166621"/>
            <a:ext cx="1586102" cy="27091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SFUs, MULs, DIVs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5D396CF-F0CF-4F99-8481-934EC438EAD4}"/>
              </a:ext>
            </a:extLst>
          </p:cNvPr>
          <p:cNvSpPr/>
          <p:nvPr/>
        </p:nvSpPr>
        <p:spPr>
          <a:xfrm>
            <a:off x="7296298" y="3623919"/>
            <a:ext cx="1586102" cy="27091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LD/ST Units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2F14D1C-DA00-4CD8-911D-5ECA6CFE26D3}"/>
              </a:ext>
            </a:extLst>
          </p:cNvPr>
          <p:cNvSpPr/>
          <p:nvPr/>
        </p:nvSpPr>
        <p:spPr>
          <a:xfrm>
            <a:off x="7289424" y="4419902"/>
            <a:ext cx="1586102" cy="270910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FPUs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BA59DF8-C5DA-4564-AED1-7C5DF7092893}"/>
              </a:ext>
            </a:extLst>
          </p:cNvPr>
          <p:cNvSpPr/>
          <p:nvPr/>
        </p:nvSpPr>
        <p:spPr>
          <a:xfrm>
            <a:off x="7296298" y="4891937"/>
            <a:ext cx="1586102" cy="270910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ALUs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70FD12-90BB-4B0B-961E-BA326890389A}"/>
              </a:ext>
            </a:extLst>
          </p:cNvPr>
          <p:cNvSpPr txBox="1"/>
          <p:nvPr/>
        </p:nvSpPr>
        <p:spPr>
          <a:xfrm>
            <a:off x="852884" y="2386566"/>
            <a:ext cx="12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Fetch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3FF4525-1A92-4D81-BC19-8C7FE02531DF}"/>
              </a:ext>
            </a:extLst>
          </p:cNvPr>
          <p:cNvSpPr txBox="1"/>
          <p:nvPr/>
        </p:nvSpPr>
        <p:spPr>
          <a:xfrm>
            <a:off x="2086262" y="2386569"/>
            <a:ext cx="132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Decode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9061D2-488F-48E4-B09D-5D2FA5B0743D}"/>
              </a:ext>
            </a:extLst>
          </p:cNvPr>
          <p:cNvSpPr txBox="1"/>
          <p:nvPr/>
        </p:nvSpPr>
        <p:spPr>
          <a:xfrm>
            <a:off x="3420861" y="2386569"/>
            <a:ext cx="159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Issue</a:t>
            </a:r>
            <a:endParaRPr lang="en-US" sz="3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1097E0-F8E6-4628-BF34-9F492FC721D4}"/>
              </a:ext>
            </a:extLst>
          </p:cNvPr>
          <p:cNvSpPr txBox="1"/>
          <p:nvPr/>
        </p:nvSpPr>
        <p:spPr>
          <a:xfrm>
            <a:off x="5067541" y="2377650"/>
            <a:ext cx="14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Register Read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54BEF68-93F6-49B1-8139-3FD8F1FC792C}"/>
              </a:ext>
            </a:extLst>
          </p:cNvPr>
          <p:cNvSpPr txBox="1"/>
          <p:nvPr/>
        </p:nvSpPr>
        <p:spPr>
          <a:xfrm>
            <a:off x="6621820" y="2386568"/>
            <a:ext cx="31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Execute</a:t>
            </a:r>
            <a:endParaRPr lang="en-US" sz="3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85CED60-CD7B-46CC-9EF1-237421E48AA9}"/>
              </a:ext>
            </a:extLst>
          </p:cNvPr>
          <p:cNvSpPr txBox="1"/>
          <p:nvPr/>
        </p:nvSpPr>
        <p:spPr>
          <a:xfrm>
            <a:off x="9815228" y="2408399"/>
            <a:ext cx="152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Write-Back</a:t>
            </a:r>
            <a:endParaRPr lang="en-US" sz="28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4841761-4470-46D4-90A3-F7B5BBB81937}"/>
              </a:ext>
            </a:extLst>
          </p:cNvPr>
          <p:cNvCxnSpPr>
            <a:cxnSpLocks/>
            <a:stCxn id="70" idx="0"/>
            <a:endCxn id="215" idx="2"/>
          </p:cNvCxnSpPr>
          <p:nvPr/>
        </p:nvCxnSpPr>
        <p:spPr>
          <a:xfrm flipV="1">
            <a:off x="1408135" y="3992372"/>
            <a:ext cx="500" cy="4599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C3DA141-5D76-49FB-BD33-F0CF4DE19FE5}"/>
              </a:ext>
            </a:extLst>
          </p:cNvPr>
          <p:cNvCxnSpPr>
            <a:cxnSpLocks/>
          </p:cNvCxnSpPr>
          <p:nvPr/>
        </p:nvCxnSpPr>
        <p:spPr>
          <a:xfrm>
            <a:off x="2202484" y="4167981"/>
            <a:ext cx="13716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D0730BA-D6D8-418F-B280-CA086623195B}"/>
              </a:ext>
            </a:extLst>
          </p:cNvPr>
          <p:cNvCxnSpPr>
            <a:cxnSpLocks/>
          </p:cNvCxnSpPr>
          <p:nvPr/>
        </p:nvCxnSpPr>
        <p:spPr>
          <a:xfrm>
            <a:off x="1823128" y="3738757"/>
            <a:ext cx="3818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30786F4-0D64-4B10-9713-17119365B5A0}"/>
              </a:ext>
            </a:extLst>
          </p:cNvPr>
          <p:cNvCxnSpPr>
            <a:cxnSpLocks/>
          </p:cNvCxnSpPr>
          <p:nvPr/>
        </p:nvCxnSpPr>
        <p:spPr>
          <a:xfrm>
            <a:off x="2204958" y="3739619"/>
            <a:ext cx="0" cy="4343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627E4D3-C9A7-4099-914A-BAB2D1670803}"/>
              </a:ext>
            </a:extLst>
          </p:cNvPr>
          <p:cNvCxnSpPr>
            <a:cxnSpLocks/>
          </p:cNvCxnSpPr>
          <p:nvPr/>
        </p:nvCxnSpPr>
        <p:spPr>
          <a:xfrm flipV="1">
            <a:off x="4312372" y="4438514"/>
            <a:ext cx="0" cy="2884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5F20F4C-CBFE-4E8E-BCB9-6C10E5B0DD68}"/>
              </a:ext>
            </a:extLst>
          </p:cNvPr>
          <p:cNvCxnSpPr>
            <a:cxnSpLocks/>
          </p:cNvCxnSpPr>
          <p:nvPr/>
        </p:nvCxnSpPr>
        <p:spPr>
          <a:xfrm flipV="1">
            <a:off x="3571548" y="3357585"/>
            <a:ext cx="163700" cy="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32A4C88-39C0-44C7-9AD4-8D02B8211F9A}"/>
              </a:ext>
            </a:extLst>
          </p:cNvPr>
          <p:cNvCxnSpPr>
            <a:cxnSpLocks/>
          </p:cNvCxnSpPr>
          <p:nvPr/>
        </p:nvCxnSpPr>
        <p:spPr>
          <a:xfrm>
            <a:off x="3571548" y="4994136"/>
            <a:ext cx="16694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C40C89C-7C71-4712-9097-6DAA8DC86187}"/>
              </a:ext>
            </a:extLst>
          </p:cNvPr>
          <p:cNvCxnSpPr>
            <a:cxnSpLocks/>
          </p:cNvCxnSpPr>
          <p:nvPr/>
        </p:nvCxnSpPr>
        <p:spPr>
          <a:xfrm>
            <a:off x="3571548" y="3357600"/>
            <a:ext cx="0" cy="16365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B5D80B6-3679-4212-9F89-1016F6BFEEC8}"/>
              </a:ext>
            </a:extLst>
          </p:cNvPr>
          <p:cNvCxnSpPr>
            <a:cxnSpLocks/>
            <a:stCxn id="73" idx="2"/>
            <a:endCxn id="214" idx="0"/>
          </p:cNvCxnSpPr>
          <p:nvPr/>
        </p:nvCxnSpPr>
        <p:spPr>
          <a:xfrm flipH="1">
            <a:off x="4312372" y="3611984"/>
            <a:ext cx="685" cy="284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CE88F9A-4105-4B00-9CA1-6120FDBF175A}"/>
              </a:ext>
            </a:extLst>
          </p:cNvPr>
          <p:cNvCxnSpPr>
            <a:cxnSpLocks/>
          </p:cNvCxnSpPr>
          <p:nvPr/>
        </p:nvCxnSpPr>
        <p:spPr>
          <a:xfrm>
            <a:off x="3279220" y="4164042"/>
            <a:ext cx="417310" cy="39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B9D2E6E-A60A-4331-9249-2E95EC0E5018}"/>
              </a:ext>
            </a:extLst>
          </p:cNvPr>
          <p:cNvGrpSpPr/>
          <p:nvPr/>
        </p:nvGrpSpPr>
        <p:grpSpPr>
          <a:xfrm flipH="1">
            <a:off x="3670156" y="3612000"/>
            <a:ext cx="257034" cy="1111243"/>
            <a:chOff x="4169186" y="1875837"/>
            <a:chExt cx="246324" cy="1064941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61DDA89-CBD2-43C9-B946-D1E916259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592" y="1875837"/>
              <a:ext cx="0" cy="1679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772D69-704A-44A8-99BD-1B49846D423E}"/>
                </a:ext>
              </a:extLst>
            </p:cNvPr>
            <p:cNvCxnSpPr>
              <a:cxnSpLocks/>
            </p:cNvCxnSpPr>
            <p:nvPr/>
          </p:nvCxnSpPr>
          <p:spPr>
            <a:xfrm>
              <a:off x="4413129" y="2041385"/>
              <a:ext cx="0" cy="7406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509602-66DD-43DB-B2F4-5716E193B5AC}"/>
                </a:ext>
              </a:extLst>
            </p:cNvPr>
            <p:cNvCxnSpPr>
              <a:cxnSpLocks/>
            </p:cNvCxnSpPr>
            <p:nvPr/>
          </p:nvCxnSpPr>
          <p:spPr>
            <a:xfrm>
              <a:off x="4169187" y="2043767"/>
              <a:ext cx="2463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9D769A1-7E61-4898-97E8-D88154582F61}"/>
                </a:ext>
              </a:extLst>
            </p:cNvPr>
            <p:cNvCxnSpPr>
              <a:cxnSpLocks/>
            </p:cNvCxnSpPr>
            <p:nvPr/>
          </p:nvCxnSpPr>
          <p:spPr>
            <a:xfrm>
              <a:off x="4172210" y="2772848"/>
              <a:ext cx="0" cy="1679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28A0FDB-4127-49C3-83EF-CA960C58C5A3}"/>
                </a:ext>
              </a:extLst>
            </p:cNvPr>
            <p:cNvCxnSpPr>
              <a:cxnSpLocks/>
            </p:cNvCxnSpPr>
            <p:nvPr/>
          </p:nvCxnSpPr>
          <p:spPr>
            <a:xfrm>
              <a:off x="4169186" y="2778265"/>
              <a:ext cx="2463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5C31394-BA60-4890-A4D2-B31E1B700AE5}"/>
              </a:ext>
            </a:extLst>
          </p:cNvPr>
          <p:cNvCxnSpPr>
            <a:cxnSpLocks/>
          </p:cNvCxnSpPr>
          <p:nvPr/>
        </p:nvCxnSpPr>
        <p:spPr>
          <a:xfrm>
            <a:off x="5119408" y="3609498"/>
            <a:ext cx="155448" cy="24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D1B0451-DF3D-4302-ADD7-820CE0F63AF6}"/>
              </a:ext>
            </a:extLst>
          </p:cNvPr>
          <p:cNvCxnSpPr>
            <a:cxnSpLocks/>
            <a:endCxn id="110" idx="7"/>
          </p:cNvCxnSpPr>
          <p:nvPr/>
        </p:nvCxnSpPr>
        <p:spPr>
          <a:xfrm>
            <a:off x="5128237" y="3609507"/>
            <a:ext cx="0" cy="535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9DBDC3E-4540-43AB-BBC7-D932D9E7598D}"/>
              </a:ext>
            </a:extLst>
          </p:cNvPr>
          <p:cNvCxnSpPr>
            <a:cxnSpLocks/>
          </p:cNvCxnSpPr>
          <p:nvPr/>
        </p:nvCxnSpPr>
        <p:spPr>
          <a:xfrm>
            <a:off x="4739012" y="4161381"/>
            <a:ext cx="396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01C79E08-7985-4E02-BFF2-136B6B3BE799}"/>
              </a:ext>
            </a:extLst>
          </p:cNvPr>
          <p:cNvSpPr/>
          <p:nvPr/>
        </p:nvSpPr>
        <p:spPr>
          <a:xfrm>
            <a:off x="5105482" y="4137531"/>
            <a:ext cx="47707" cy="47707"/>
          </a:xfrm>
          <a:prstGeom prst="ellipse">
            <a:avLst/>
          </a:prstGeom>
          <a:solidFill>
            <a:srgbClr val="4472C4"/>
          </a:solidFill>
          <a:ln w="9525">
            <a:solidFill>
              <a:srgbClr val="4472C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AF6046-7EA1-42EB-8372-84FE3A5CE865}"/>
              </a:ext>
            </a:extLst>
          </p:cNvPr>
          <p:cNvCxnSpPr>
            <a:cxnSpLocks/>
          </p:cNvCxnSpPr>
          <p:nvPr/>
        </p:nvCxnSpPr>
        <p:spPr>
          <a:xfrm flipV="1">
            <a:off x="6353987" y="3601249"/>
            <a:ext cx="524222" cy="3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8B6FBFC-961D-4210-9264-5894826B3045}"/>
              </a:ext>
            </a:extLst>
          </p:cNvPr>
          <p:cNvCxnSpPr>
            <a:cxnSpLocks/>
          </p:cNvCxnSpPr>
          <p:nvPr/>
        </p:nvCxnSpPr>
        <p:spPr>
          <a:xfrm flipV="1">
            <a:off x="6862334" y="4164054"/>
            <a:ext cx="253982" cy="15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56A1480-3F0F-4D9B-A348-C23B12360881}"/>
              </a:ext>
            </a:extLst>
          </p:cNvPr>
          <p:cNvCxnSpPr>
            <a:cxnSpLocks/>
          </p:cNvCxnSpPr>
          <p:nvPr/>
        </p:nvCxnSpPr>
        <p:spPr>
          <a:xfrm>
            <a:off x="6868684" y="3601620"/>
            <a:ext cx="0" cy="566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9C91AEC-BB16-48A0-993E-01A19F331F26}"/>
              </a:ext>
            </a:extLst>
          </p:cNvPr>
          <p:cNvCxnSpPr>
            <a:cxnSpLocks/>
          </p:cNvCxnSpPr>
          <p:nvPr/>
        </p:nvCxnSpPr>
        <p:spPr>
          <a:xfrm>
            <a:off x="9861077" y="3633152"/>
            <a:ext cx="124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9164F31-43DB-4B0C-9BA1-4436A3AF60A9}"/>
              </a:ext>
            </a:extLst>
          </p:cNvPr>
          <p:cNvCxnSpPr>
            <a:cxnSpLocks/>
          </p:cNvCxnSpPr>
          <p:nvPr/>
        </p:nvCxnSpPr>
        <p:spPr>
          <a:xfrm>
            <a:off x="9869940" y="3628591"/>
            <a:ext cx="0" cy="502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0120E8A-8EDD-42A9-8B40-96543929FCD4}"/>
              </a:ext>
            </a:extLst>
          </p:cNvPr>
          <p:cNvCxnSpPr>
            <a:cxnSpLocks/>
          </p:cNvCxnSpPr>
          <p:nvPr/>
        </p:nvCxnSpPr>
        <p:spPr>
          <a:xfrm>
            <a:off x="10946980" y="3610657"/>
            <a:ext cx="215438" cy="9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B104EB-F932-452E-BC49-6B9DAE3FAF4B}"/>
              </a:ext>
            </a:extLst>
          </p:cNvPr>
          <p:cNvCxnSpPr>
            <a:cxnSpLocks/>
          </p:cNvCxnSpPr>
          <p:nvPr/>
        </p:nvCxnSpPr>
        <p:spPr>
          <a:xfrm>
            <a:off x="11162418" y="3601249"/>
            <a:ext cx="0" cy="2245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977B1DC-885F-48C4-872A-7CBAE78DD443}"/>
              </a:ext>
            </a:extLst>
          </p:cNvPr>
          <p:cNvCxnSpPr>
            <a:cxnSpLocks/>
          </p:cNvCxnSpPr>
          <p:nvPr/>
        </p:nvCxnSpPr>
        <p:spPr>
          <a:xfrm flipH="1">
            <a:off x="4184073" y="5847054"/>
            <a:ext cx="69783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410EEFC-F6E7-4DE5-88FE-609BB87F76BA}"/>
              </a:ext>
            </a:extLst>
          </p:cNvPr>
          <p:cNvCxnSpPr>
            <a:cxnSpLocks/>
          </p:cNvCxnSpPr>
          <p:nvPr/>
        </p:nvCxnSpPr>
        <p:spPr>
          <a:xfrm flipV="1">
            <a:off x="4190652" y="5265059"/>
            <a:ext cx="1" cy="5845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F7C8A008-8F57-44CB-A7AC-5F8AC16D03C2}"/>
              </a:ext>
            </a:extLst>
          </p:cNvPr>
          <p:cNvSpPr txBox="1"/>
          <p:nvPr/>
        </p:nvSpPr>
        <p:spPr>
          <a:xfrm>
            <a:off x="4035642" y="5571664"/>
            <a:ext cx="98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Release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6860D27-AEB1-401B-999F-16A47A10518D}"/>
              </a:ext>
            </a:extLst>
          </p:cNvPr>
          <p:cNvSpPr txBox="1"/>
          <p:nvPr/>
        </p:nvSpPr>
        <p:spPr>
          <a:xfrm>
            <a:off x="4132090" y="4406385"/>
            <a:ext cx="98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Ready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0BB2DCD-1DF9-4B07-AAED-0A63680B7552}"/>
              </a:ext>
            </a:extLst>
          </p:cNvPr>
          <p:cNvSpPr/>
          <p:nvPr/>
        </p:nvSpPr>
        <p:spPr>
          <a:xfrm>
            <a:off x="7334096" y="4845368"/>
            <a:ext cx="1677409" cy="270910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ALUs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A93F6F1-9E09-42E1-8537-6A57E55E7CA2}"/>
              </a:ext>
            </a:extLst>
          </p:cNvPr>
          <p:cNvSpPr/>
          <p:nvPr/>
        </p:nvSpPr>
        <p:spPr>
          <a:xfrm>
            <a:off x="7330890" y="4375177"/>
            <a:ext cx="1680616" cy="270910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FPUs (FP32, FP64)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46501EF-DB40-484C-B23F-87A59F67727D}"/>
              </a:ext>
            </a:extLst>
          </p:cNvPr>
          <p:cNvSpPr/>
          <p:nvPr/>
        </p:nvSpPr>
        <p:spPr>
          <a:xfrm>
            <a:off x="7340197" y="3576006"/>
            <a:ext cx="1669257" cy="27091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LD/ST Units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E3A4E731-09A1-46C5-97AC-9A94AAC3FF0F}"/>
              </a:ext>
            </a:extLst>
          </p:cNvPr>
          <p:cNvSpPr/>
          <p:nvPr/>
        </p:nvSpPr>
        <p:spPr>
          <a:xfrm>
            <a:off x="7340037" y="3130484"/>
            <a:ext cx="1669257" cy="27091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SFUs, MULs, DIVs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E01CED5-33B9-406A-839C-BC472188383D}"/>
              </a:ext>
            </a:extLst>
          </p:cNvPr>
          <p:cNvSpPr/>
          <p:nvPr/>
        </p:nvSpPr>
        <p:spPr>
          <a:xfrm>
            <a:off x="3735512" y="3896696"/>
            <a:ext cx="1153719" cy="54182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Warp Scheduler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4A16539-F910-4457-A70A-6A08AE5CE8E8}"/>
              </a:ext>
            </a:extLst>
          </p:cNvPr>
          <p:cNvSpPr/>
          <p:nvPr/>
        </p:nvSpPr>
        <p:spPr>
          <a:xfrm>
            <a:off x="860677" y="3450552"/>
            <a:ext cx="1095915" cy="54182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Instruction Cache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ABE0BEE-ADE3-44B9-AB20-B5885A0608D9}"/>
              </a:ext>
            </a:extLst>
          </p:cNvPr>
          <p:cNvSpPr/>
          <p:nvPr/>
        </p:nvSpPr>
        <p:spPr>
          <a:xfrm>
            <a:off x="9986325" y="3084193"/>
            <a:ext cx="1089777" cy="1094404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Register File - Write 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D6BF958-BB52-40F4-8223-FD1A4B08C2FA}"/>
              </a:ext>
            </a:extLst>
          </p:cNvPr>
          <p:cNvSpPr/>
          <p:nvPr/>
        </p:nvSpPr>
        <p:spPr>
          <a:xfrm>
            <a:off x="5280613" y="3070165"/>
            <a:ext cx="1087012" cy="1094404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Register File - Read 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8BBD145-3B17-4146-8B4A-648C621EC484}"/>
              </a:ext>
            </a:extLst>
          </p:cNvPr>
          <p:cNvSpPr/>
          <p:nvPr/>
        </p:nvSpPr>
        <p:spPr>
          <a:xfrm>
            <a:off x="9739165" y="2886723"/>
            <a:ext cx="60775" cy="2546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2D0E8-E548-42CB-9E26-9EA009CC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31</a:t>
            </a:fld>
            <a:endParaRPr lang="en-US"/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072E05CD-DBCB-427D-BC67-C4FA7B5D00F1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GPU SM Pipeline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8613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34BC7C-B5F5-49B9-A39A-8B47C8D9973F}"/>
              </a:ext>
            </a:extLst>
          </p:cNvPr>
          <p:cNvGrpSpPr/>
          <p:nvPr/>
        </p:nvGrpSpPr>
        <p:grpSpPr>
          <a:xfrm>
            <a:off x="852884" y="2377650"/>
            <a:ext cx="10486232" cy="3867067"/>
            <a:chOff x="995378" y="2377650"/>
            <a:chExt cx="10486232" cy="386706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90CA1C7-9C85-44B0-9A9B-61B29B7EE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7136" y="4137986"/>
              <a:ext cx="704145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3536DC-CFF7-402B-A022-083EDEF8D954}"/>
                </a:ext>
              </a:extLst>
            </p:cNvPr>
            <p:cNvSpPr txBox="1"/>
            <p:nvPr/>
          </p:nvSpPr>
          <p:spPr>
            <a:xfrm>
              <a:off x="6664126" y="5343052"/>
              <a:ext cx="720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Stall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11D8B88-7CB7-40E8-A7C2-B84852643378}"/>
                </a:ext>
              </a:extLst>
            </p:cNvPr>
            <p:cNvSpPr/>
            <p:nvPr/>
          </p:nvSpPr>
          <p:spPr>
            <a:xfrm>
              <a:off x="1003176" y="4452318"/>
              <a:ext cx="1094906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Fetch</a:t>
              </a:r>
              <a:endParaRPr lang="en-US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7ACA9E-4183-42BA-A22E-8D373DB6B876}"/>
                </a:ext>
              </a:extLst>
            </p:cNvPr>
            <p:cNvSpPr/>
            <p:nvPr/>
          </p:nvSpPr>
          <p:spPr>
            <a:xfrm>
              <a:off x="2228756" y="2894399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9C67B40-D724-44EA-A758-258CC8D9E62D}"/>
                </a:ext>
              </a:extLst>
            </p:cNvPr>
            <p:cNvSpPr/>
            <p:nvPr/>
          </p:nvSpPr>
          <p:spPr>
            <a:xfrm>
              <a:off x="2470567" y="3896696"/>
              <a:ext cx="957481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Decode</a:t>
              </a:r>
              <a:endParaRPr lang="en-US" sz="14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ED22D7-34EF-45B0-AD5D-9855EACEE901}"/>
                </a:ext>
              </a:extLst>
            </p:cNvPr>
            <p:cNvSpPr/>
            <p:nvPr/>
          </p:nvSpPr>
          <p:spPr>
            <a:xfrm>
              <a:off x="3873914" y="3070164"/>
              <a:ext cx="1163274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Instruction Buffer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A22554B-81DF-42CE-96AB-9137D6246DA5}"/>
                </a:ext>
              </a:extLst>
            </p:cNvPr>
            <p:cNvSpPr/>
            <p:nvPr/>
          </p:nvSpPr>
          <p:spPr>
            <a:xfrm>
              <a:off x="3493279" y="2894399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2EF91EB-AC4F-40D6-A951-DAFD3EF9CDF1}"/>
                </a:ext>
              </a:extLst>
            </p:cNvPr>
            <p:cNvSpPr/>
            <p:nvPr/>
          </p:nvSpPr>
          <p:spPr>
            <a:xfrm>
              <a:off x="3878005" y="4723228"/>
              <a:ext cx="1138227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Scoreboard</a:t>
              </a:r>
              <a:endParaRPr lang="en-US" sz="14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A85535A-6918-4238-9AD8-B970DDF93420}"/>
                </a:ext>
              </a:extLst>
            </p:cNvPr>
            <p:cNvSpPr/>
            <p:nvPr/>
          </p:nvSpPr>
          <p:spPr>
            <a:xfrm>
              <a:off x="5141895" y="2904650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55F537-354F-4A8F-A469-7A290780E2EF}"/>
                </a:ext>
              </a:extLst>
            </p:cNvPr>
            <p:cNvSpPr/>
            <p:nvPr/>
          </p:nvSpPr>
          <p:spPr>
            <a:xfrm>
              <a:off x="6704556" y="2902098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B77EA51-CC2D-4926-93EE-621AD180ACC0}"/>
                </a:ext>
              </a:extLst>
            </p:cNvPr>
            <p:cNvSpPr/>
            <p:nvPr/>
          </p:nvSpPr>
          <p:spPr>
            <a:xfrm>
              <a:off x="10128819" y="4463314"/>
              <a:ext cx="1089455" cy="6917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File - Write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29DCDBA-3511-4923-B6C1-3FAF4276EE48}"/>
                </a:ext>
              </a:extLst>
            </p:cNvPr>
            <p:cNvSpPr/>
            <p:nvPr/>
          </p:nvSpPr>
          <p:spPr>
            <a:xfrm>
              <a:off x="7261985" y="2980241"/>
              <a:ext cx="2076028" cy="2367626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Functional Units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7F1799A-D403-4FC5-AD31-382380AD53C9}"/>
                </a:ext>
              </a:extLst>
            </p:cNvPr>
            <p:cNvSpPr/>
            <p:nvPr/>
          </p:nvSpPr>
          <p:spPr>
            <a:xfrm>
              <a:off x="7438792" y="3166621"/>
              <a:ext cx="1586102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SFUs, MULs, DIVs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5D396CF-F0CF-4F99-8481-934EC438EAD4}"/>
                </a:ext>
              </a:extLst>
            </p:cNvPr>
            <p:cNvSpPr/>
            <p:nvPr/>
          </p:nvSpPr>
          <p:spPr>
            <a:xfrm>
              <a:off x="7438792" y="3623919"/>
              <a:ext cx="1586102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LD/ST Units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F14D1C-DA00-4CD8-911D-5ECA6CFE26D3}"/>
                </a:ext>
              </a:extLst>
            </p:cNvPr>
            <p:cNvSpPr/>
            <p:nvPr/>
          </p:nvSpPr>
          <p:spPr>
            <a:xfrm>
              <a:off x="7431918" y="4419902"/>
              <a:ext cx="1586102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FPUs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BA59DF8-C5DA-4564-AED1-7C5DF7092893}"/>
                </a:ext>
              </a:extLst>
            </p:cNvPr>
            <p:cNvSpPr/>
            <p:nvPr/>
          </p:nvSpPr>
          <p:spPr>
            <a:xfrm>
              <a:off x="7438792" y="4891937"/>
              <a:ext cx="1586102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ALUs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70FD12-90BB-4B0B-961E-BA326890389A}"/>
                </a:ext>
              </a:extLst>
            </p:cNvPr>
            <p:cNvSpPr txBox="1"/>
            <p:nvPr/>
          </p:nvSpPr>
          <p:spPr>
            <a:xfrm>
              <a:off x="995378" y="2386566"/>
              <a:ext cx="123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Fetch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3FF4525-1A92-4D81-BC19-8C7FE02531DF}"/>
                </a:ext>
              </a:extLst>
            </p:cNvPr>
            <p:cNvSpPr txBox="1"/>
            <p:nvPr/>
          </p:nvSpPr>
          <p:spPr>
            <a:xfrm>
              <a:off x="2228756" y="2386569"/>
              <a:ext cx="132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Decode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C9061D2-488F-48E4-B09D-5D2FA5B0743D}"/>
                </a:ext>
              </a:extLst>
            </p:cNvPr>
            <p:cNvSpPr txBox="1"/>
            <p:nvPr/>
          </p:nvSpPr>
          <p:spPr>
            <a:xfrm>
              <a:off x="3563355" y="2386569"/>
              <a:ext cx="1593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Issue</a:t>
              </a:r>
              <a:endParaRPr lang="en-US" sz="3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31097E0-F8E6-4628-BF34-9F492FC721D4}"/>
                </a:ext>
              </a:extLst>
            </p:cNvPr>
            <p:cNvSpPr txBox="1"/>
            <p:nvPr/>
          </p:nvSpPr>
          <p:spPr>
            <a:xfrm>
              <a:off x="5210035" y="2377650"/>
              <a:ext cx="1481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Register Read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54BEF68-93F6-49B1-8139-3FD8F1FC792C}"/>
                </a:ext>
              </a:extLst>
            </p:cNvPr>
            <p:cNvSpPr txBox="1"/>
            <p:nvPr/>
          </p:nvSpPr>
          <p:spPr>
            <a:xfrm>
              <a:off x="6764314" y="2386568"/>
              <a:ext cx="3118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Execute</a:t>
              </a:r>
              <a:endParaRPr lang="en-US" sz="32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5CED60-CD7B-46CC-9EF1-237421E48AA9}"/>
                </a:ext>
              </a:extLst>
            </p:cNvPr>
            <p:cNvSpPr txBox="1"/>
            <p:nvPr/>
          </p:nvSpPr>
          <p:spPr>
            <a:xfrm>
              <a:off x="9957722" y="2408399"/>
              <a:ext cx="1523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Write-Back</a:t>
              </a:r>
              <a:endParaRPr lang="en-US" sz="2800" dirty="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4841761-4470-46D4-90A3-F7B5BBB81937}"/>
                </a:ext>
              </a:extLst>
            </p:cNvPr>
            <p:cNvCxnSpPr>
              <a:cxnSpLocks/>
              <a:stCxn id="70" idx="0"/>
              <a:endCxn id="215" idx="2"/>
            </p:cNvCxnSpPr>
            <p:nvPr/>
          </p:nvCxnSpPr>
          <p:spPr>
            <a:xfrm flipV="1">
              <a:off x="1550629" y="3992372"/>
              <a:ext cx="500" cy="4599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C3DA141-5D76-49FB-BD33-F0CF4DE19FE5}"/>
                </a:ext>
              </a:extLst>
            </p:cNvPr>
            <p:cNvCxnSpPr>
              <a:cxnSpLocks/>
            </p:cNvCxnSpPr>
            <p:nvPr/>
          </p:nvCxnSpPr>
          <p:spPr>
            <a:xfrm>
              <a:off x="2344978" y="4167981"/>
              <a:ext cx="13716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D0730BA-D6D8-418F-B280-CA086623195B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22" y="3738757"/>
              <a:ext cx="3818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30786F4-0D64-4B10-9713-17119365B5A0}"/>
                </a:ext>
              </a:extLst>
            </p:cNvPr>
            <p:cNvCxnSpPr>
              <a:cxnSpLocks/>
            </p:cNvCxnSpPr>
            <p:nvPr/>
          </p:nvCxnSpPr>
          <p:spPr>
            <a:xfrm>
              <a:off x="2347452" y="3739619"/>
              <a:ext cx="0" cy="4343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627E4D3-C9A7-4099-914A-BAB2D1670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4866" y="4438514"/>
              <a:ext cx="0" cy="2884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5F20F4C-CBFE-4E8E-BCB9-6C10E5B0D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4042" y="3357585"/>
              <a:ext cx="163700" cy="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32A4C88-39C0-44C7-9AD4-8D02B8211F9A}"/>
                </a:ext>
              </a:extLst>
            </p:cNvPr>
            <p:cNvCxnSpPr>
              <a:cxnSpLocks/>
            </p:cNvCxnSpPr>
            <p:nvPr/>
          </p:nvCxnSpPr>
          <p:spPr>
            <a:xfrm>
              <a:off x="3714042" y="4994136"/>
              <a:ext cx="16694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C40C89C-7C71-4712-9097-6DAA8DC86187}"/>
                </a:ext>
              </a:extLst>
            </p:cNvPr>
            <p:cNvCxnSpPr>
              <a:cxnSpLocks/>
            </p:cNvCxnSpPr>
            <p:nvPr/>
          </p:nvCxnSpPr>
          <p:spPr>
            <a:xfrm>
              <a:off x="3714042" y="3357600"/>
              <a:ext cx="0" cy="16365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7B5D80B6-3679-4212-9F89-1016F6BFEEC8}"/>
                </a:ext>
              </a:extLst>
            </p:cNvPr>
            <p:cNvCxnSpPr>
              <a:cxnSpLocks/>
              <a:stCxn id="73" idx="2"/>
              <a:endCxn id="214" idx="0"/>
            </p:cNvCxnSpPr>
            <p:nvPr/>
          </p:nvCxnSpPr>
          <p:spPr>
            <a:xfrm flipH="1">
              <a:off x="4454866" y="3611984"/>
              <a:ext cx="685" cy="2847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88F9A-4105-4B00-9CA1-6120FDBF175A}"/>
                </a:ext>
              </a:extLst>
            </p:cNvPr>
            <p:cNvCxnSpPr>
              <a:cxnSpLocks/>
            </p:cNvCxnSpPr>
            <p:nvPr/>
          </p:nvCxnSpPr>
          <p:spPr>
            <a:xfrm>
              <a:off x="3421714" y="4164042"/>
              <a:ext cx="417310" cy="393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B9D2E6E-A60A-4331-9249-2E95EC0E5018}"/>
                </a:ext>
              </a:extLst>
            </p:cNvPr>
            <p:cNvGrpSpPr/>
            <p:nvPr/>
          </p:nvGrpSpPr>
          <p:grpSpPr>
            <a:xfrm flipH="1">
              <a:off x="3812650" y="3612000"/>
              <a:ext cx="257034" cy="1111243"/>
              <a:chOff x="4169186" y="1875837"/>
              <a:chExt cx="246324" cy="1064941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61DDA89-CBD2-43C9-B946-D1E916259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0592" y="1875837"/>
                <a:ext cx="0" cy="1679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A772D69-704A-44A8-99BD-1B49846D4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3129" y="2041385"/>
                <a:ext cx="0" cy="7406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9509602-66DD-43DB-B2F4-5716E193B5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9187" y="2043767"/>
                <a:ext cx="2463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C9D769A1-7E61-4898-97E8-D88154582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210" y="2772848"/>
                <a:ext cx="0" cy="1679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28A0FDB-4127-49C3-83EF-CA960C58C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9186" y="2778265"/>
                <a:ext cx="2463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5C31394-BA60-4890-A4D2-B31E1B700AE5}"/>
                </a:ext>
              </a:extLst>
            </p:cNvPr>
            <p:cNvCxnSpPr>
              <a:cxnSpLocks/>
            </p:cNvCxnSpPr>
            <p:nvPr/>
          </p:nvCxnSpPr>
          <p:spPr>
            <a:xfrm>
              <a:off x="5261902" y="3609498"/>
              <a:ext cx="155448" cy="24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0AB67B2-F8A3-48BA-B0DF-EF123211C8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11" y="4783921"/>
              <a:ext cx="1554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D1B0451-DF3D-4302-ADD7-820CE0F63AF6}"/>
                </a:ext>
              </a:extLst>
            </p:cNvPr>
            <p:cNvCxnSpPr>
              <a:cxnSpLocks/>
            </p:cNvCxnSpPr>
            <p:nvPr/>
          </p:nvCxnSpPr>
          <p:spPr>
            <a:xfrm>
              <a:off x="5270731" y="3609507"/>
              <a:ext cx="0" cy="1177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9DBDC3E-4540-43AB-BBC7-D932D9E7598D}"/>
                </a:ext>
              </a:extLst>
            </p:cNvPr>
            <p:cNvCxnSpPr>
              <a:cxnSpLocks/>
            </p:cNvCxnSpPr>
            <p:nvPr/>
          </p:nvCxnSpPr>
          <p:spPr>
            <a:xfrm>
              <a:off x="4881506" y="4161381"/>
              <a:ext cx="3962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1C79E08-7985-4E02-BFF2-136B6B3BE799}"/>
                </a:ext>
              </a:extLst>
            </p:cNvPr>
            <p:cNvSpPr/>
            <p:nvPr/>
          </p:nvSpPr>
          <p:spPr>
            <a:xfrm>
              <a:off x="5247976" y="4137531"/>
              <a:ext cx="47707" cy="47707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8AF6046-7EA1-42EB-8372-84FE3A5CE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6481" y="3601249"/>
              <a:ext cx="524222" cy="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8B6FBFC-961D-4210-9264-5894826B3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4828" y="4164054"/>
              <a:ext cx="253982" cy="15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56A1480-3F0F-4D9B-A348-C23B12360881}"/>
                </a:ext>
              </a:extLst>
            </p:cNvPr>
            <p:cNvCxnSpPr>
              <a:cxnSpLocks/>
            </p:cNvCxnSpPr>
            <p:nvPr/>
          </p:nvCxnSpPr>
          <p:spPr>
            <a:xfrm>
              <a:off x="7011178" y="3601620"/>
              <a:ext cx="0" cy="5663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D9F0475-113B-4D4A-BB26-F550C8D9C244}"/>
                </a:ext>
              </a:extLst>
            </p:cNvPr>
            <p:cNvCxnSpPr>
              <a:cxnSpLocks/>
            </p:cNvCxnSpPr>
            <p:nvPr/>
          </p:nvCxnSpPr>
          <p:spPr>
            <a:xfrm>
              <a:off x="6507362" y="4789265"/>
              <a:ext cx="640080" cy="15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64D5C6-1562-4E8C-849E-E0F0A492A3B9}"/>
                </a:ext>
              </a:extLst>
            </p:cNvPr>
            <p:cNvCxnSpPr>
              <a:cxnSpLocks/>
            </p:cNvCxnSpPr>
            <p:nvPr/>
          </p:nvCxnSpPr>
          <p:spPr>
            <a:xfrm>
              <a:off x="7153141" y="4580869"/>
              <a:ext cx="281559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F48A6BB-4586-4489-BC99-83216B851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890" y="5029086"/>
              <a:ext cx="281810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5F5266-8F60-4975-A21C-F7F1CEA71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643" y="4578392"/>
              <a:ext cx="251" cy="45720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0376966-8204-448E-8638-EFD083EEF1BB}"/>
                </a:ext>
              </a:extLst>
            </p:cNvPr>
            <p:cNvSpPr/>
            <p:nvPr/>
          </p:nvSpPr>
          <p:spPr>
            <a:xfrm>
              <a:off x="7135850" y="4765426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9C91AEC-BB16-48A0-993E-01A19F331F26}"/>
                </a:ext>
              </a:extLst>
            </p:cNvPr>
            <p:cNvCxnSpPr>
              <a:cxnSpLocks/>
            </p:cNvCxnSpPr>
            <p:nvPr/>
          </p:nvCxnSpPr>
          <p:spPr>
            <a:xfrm>
              <a:off x="10003571" y="3633152"/>
              <a:ext cx="12475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9164F31-43DB-4B0C-9BA1-4436A3AF60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12434" y="3628591"/>
              <a:ext cx="0" cy="5029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B2791EA-580F-420C-93F5-AECF78EB7653}"/>
                </a:ext>
              </a:extLst>
            </p:cNvPr>
            <p:cNvCxnSpPr>
              <a:cxnSpLocks/>
            </p:cNvCxnSpPr>
            <p:nvPr/>
          </p:nvCxnSpPr>
          <p:spPr>
            <a:xfrm>
              <a:off x="9411572" y="4524714"/>
              <a:ext cx="0" cy="521207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47A8747-502A-4F98-B8B1-1D2ADA0A51AD}"/>
                </a:ext>
              </a:extLst>
            </p:cNvPr>
            <p:cNvCxnSpPr>
              <a:cxnSpLocks/>
            </p:cNvCxnSpPr>
            <p:nvPr/>
          </p:nvCxnSpPr>
          <p:spPr>
            <a:xfrm>
              <a:off x="9050496" y="4535875"/>
              <a:ext cx="364101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585AB80-481D-4AD8-864F-42355AD7313B}"/>
                </a:ext>
              </a:extLst>
            </p:cNvPr>
            <p:cNvCxnSpPr>
              <a:cxnSpLocks/>
            </p:cNvCxnSpPr>
            <p:nvPr/>
          </p:nvCxnSpPr>
          <p:spPr>
            <a:xfrm>
              <a:off x="9051856" y="5034298"/>
              <a:ext cx="369070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C61C92D-186F-4703-BABD-2BF04B5755A1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9419844" y="4791460"/>
              <a:ext cx="708975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73D66C4-A0CF-48F1-BE22-68372F05A441}"/>
                </a:ext>
              </a:extLst>
            </p:cNvPr>
            <p:cNvSpPr/>
            <p:nvPr/>
          </p:nvSpPr>
          <p:spPr>
            <a:xfrm>
              <a:off x="9389934" y="4763556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0120E8A-8EDD-42A9-8B40-96543929FCD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9474" y="3610657"/>
              <a:ext cx="215438" cy="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DB104EB-F932-452E-BC49-6B9DAE3FAF4B}"/>
                </a:ext>
              </a:extLst>
            </p:cNvPr>
            <p:cNvCxnSpPr>
              <a:cxnSpLocks/>
            </p:cNvCxnSpPr>
            <p:nvPr/>
          </p:nvCxnSpPr>
          <p:spPr>
            <a:xfrm>
              <a:off x="11304912" y="3601249"/>
              <a:ext cx="0" cy="22458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977B1DC-885F-48C4-872A-7CBAE78DD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567" y="5847054"/>
              <a:ext cx="6978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410EEFC-F6E7-4DE5-88FE-609BB87F7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3146" y="5265059"/>
              <a:ext cx="1" cy="5845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7C8A008-8F57-44CB-A7AC-5F8AC16D03C2}"/>
                </a:ext>
              </a:extLst>
            </p:cNvPr>
            <p:cNvSpPr txBox="1"/>
            <p:nvPr/>
          </p:nvSpPr>
          <p:spPr>
            <a:xfrm>
              <a:off x="4178136" y="5571664"/>
              <a:ext cx="982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Release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F19C23B-FB36-403D-A7FA-FC2750953BBC}"/>
                </a:ext>
              </a:extLst>
            </p:cNvPr>
            <p:cNvCxnSpPr>
              <a:cxnSpLocks/>
            </p:cNvCxnSpPr>
            <p:nvPr/>
          </p:nvCxnSpPr>
          <p:spPr>
            <a:xfrm>
              <a:off x="8781592" y="5162851"/>
              <a:ext cx="0" cy="45828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D80457B-B85C-4C80-8198-14D2562A4444}"/>
                </a:ext>
              </a:extLst>
            </p:cNvPr>
            <p:cNvCxnSpPr>
              <a:cxnSpLocks/>
            </p:cNvCxnSpPr>
            <p:nvPr/>
          </p:nvCxnSpPr>
          <p:spPr>
            <a:xfrm>
              <a:off x="8781592" y="4690222"/>
              <a:ext cx="0" cy="7315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4159670-7BF1-47E6-A0DD-678C3E8EAC31}"/>
                </a:ext>
              </a:extLst>
            </p:cNvPr>
            <p:cNvCxnSpPr>
              <a:cxnSpLocks/>
            </p:cNvCxnSpPr>
            <p:nvPr/>
          </p:nvCxnSpPr>
          <p:spPr>
            <a:xfrm>
              <a:off x="8776635" y="4757609"/>
              <a:ext cx="508549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3AC1E2D-BBFE-4F29-B87B-856947BFA523}"/>
                </a:ext>
              </a:extLst>
            </p:cNvPr>
            <p:cNvCxnSpPr>
              <a:cxnSpLocks/>
            </p:cNvCxnSpPr>
            <p:nvPr/>
          </p:nvCxnSpPr>
          <p:spPr>
            <a:xfrm>
              <a:off x="9278834" y="4755124"/>
              <a:ext cx="2485" cy="877824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8756245-29DD-491E-B049-F8D23582C1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4857" y="5621129"/>
              <a:ext cx="4636008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2B939C56-E390-47AD-A50F-7F46E7DCE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5459" y="5441248"/>
              <a:ext cx="0" cy="176572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E783352-981B-4308-8929-39094D1E2FB6}"/>
                </a:ext>
              </a:extLst>
            </p:cNvPr>
            <p:cNvSpPr/>
            <p:nvPr/>
          </p:nvSpPr>
          <p:spPr>
            <a:xfrm>
              <a:off x="8757751" y="5592908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014F599C-F394-47F7-9EBD-7328BD2C4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3924" y="5270027"/>
              <a:ext cx="0" cy="351692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D4C9344C-3FAC-4C2E-8155-B9630BD54FF1}"/>
                </a:ext>
              </a:extLst>
            </p:cNvPr>
            <p:cNvSpPr/>
            <p:nvPr/>
          </p:nvSpPr>
          <p:spPr>
            <a:xfrm>
              <a:off x="6712190" y="5597287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860D27-AEB1-401B-999F-16A47A10518D}"/>
                </a:ext>
              </a:extLst>
            </p:cNvPr>
            <p:cNvSpPr txBox="1"/>
            <p:nvPr/>
          </p:nvSpPr>
          <p:spPr>
            <a:xfrm>
              <a:off x="4274584" y="4406385"/>
              <a:ext cx="982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Ready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D0BB2DCD-1DF9-4B07-AAED-0A63680B7552}"/>
                </a:ext>
              </a:extLst>
            </p:cNvPr>
            <p:cNvSpPr/>
            <p:nvPr/>
          </p:nvSpPr>
          <p:spPr>
            <a:xfrm>
              <a:off x="7476590" y="4845368"/>
              <a:ext cx="1677409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ALUs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7A93F6F1-9E09-42E1-8537-6A57E55E7CA2}"/>
                </a:ext>
              </a:extLst>
            </p:cNvPr>
            <p:cNvSpPr/>
            <p:nvPr/>
          </p:nvSpPr>
          <p:spPr>
            <a:xfrm>
              <a:off x="7473384" y="4375177"/>
              <a:ext cx="1680616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FPUs (FP32, FP64)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46501EF-DB40-484C-B23F-87A59F67727D}"/>
                </a:ext>
              </a:extLst>
            </p:cNvPr>
            <p:cNvSpPr/>
            <p:nvPr/>
          </p:nvSpPr>
          <p:spPr>
            <a:xfrm>
              <a:off x="7482691" y="3576006"/>
              <a:ext cx="1669257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LD/ST Units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E3A4E731-09A1-46C5-97AC-9A94AAC3FF0F}"/>
                </a:ext>
              </a:extLst>
            </p:cNvPr>
            <p:cNvSpPr/>
            <p:nvPr/>
          </p:nvSpPr>
          <p:spPr>
            <a:xfrm>
              <a:off x="7482531" y="3130484"/>
              <a:ext cx="1669257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SFUs, MULs, DIVs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E01CED5-33B9-406A-839C-BC472188383D}"/>
                </a:ext>
              </a:extLst>
            </p:cNvPr>
            <p:cNvSpPr/>
            <p:nvPr/>
          </p:nvSpPr>
          <p:spPr>
            <a:xfrm>
              <a:off x="3878006" y="3896696"/>
              <a:ext cx="1153719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Warp Scheduler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4A16539-F910-4457-A70A-6A08AE5CE8E8}"/>
                </a:ext>
              </a:extLst>
            </p:cNvPr>
            <p:cNvSpPr/>
            <p:nvPr/>
          </p:nvSpPr>
          <p:spPr>
            <a:xfrm>
              <a:off x="1003171" y="3450552"/>
              <a:ext cx="1095915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Instruction Cache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ABE0BEE-ADE3-44B9-AB20-B5885A0608D9}"/>
                </a:ext>
              </a:extLst>
            </p:cNvPr>
            <p:cNvSpPr/>
            <p:nvPr/>
          </p:nvSpPr>
          <p:spPr>
            <a:xfrm>
              <a:off x="10128819" y="3084193"/>
              <a:ext cx="1089777" cy="1094404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Register File - Write 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FD6BF958-BB52-40F4-8223-FD1A4B08C2FA}"/>
                </a:ext>
              </a:extLst>
            </p:cNvPr>
            <p:cNvSpPr/>
            <p:nvPr/>
          </p:nvSpPr>
          <p:spPr>
            <a:xfrm>
              <a:off x="5423107" y="3070165"/>
              <a:ext cx="1087012" cy="1094404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Register File - Read 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F5B5EDCD-6664-4282-9312-D6A0EA34B7D6}"/>
                </a:ext>
              </a:extLst>
            </p:cNvPr>
            <p:cNvSpPr/>
            <p:nvPr/>
          </p:nvSpPr>
          <p:spPr>
            <a:xfrm>
              <a:off x="5423107" y="4449287"/>
              <a:ext cx="1089096" cy="7122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File - Read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8650BF7-42E4-4ADC-A6BE-9FBE635F3341}"/>
                </a:ext>
              </a:extLst>
            </p:cNvPr>
            <p:cNvGrpSpPr/>
            <p:nvPr/>
          </p:nvGrpSpPr>
          <p:grpSpPr>
            <a:xfrm>
              <a:off x="8411935" y="5538756"/>
              <a:ext cx="228671" cy="179407"/>
              <a:chOff x="11248701" y="2931143"/>
              <a:chExt cx="237888" cy="26003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A1B3C4D-1EAA-4937-B666-F67495901B85}"/>
                  </a:ext>
                </a:extLst>
              </p:cNvPr>
              <p:cNvSpPr/>
              <p:nvPr/>
            </p:nvSpPr>
            <p:spPr>
              <a:xfrm>
                <a:off x="11248701" y="2931143"/>
                <a:ext cx="237888" cy="2600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riangle 573">
                <a:extLst>
                  <a:ext uri="{FF2B5EF4-FFF2-40B4-BE49-F238E27FC236}">
                    <a16:creationId xmlns:a16="http://schemas.microsoft.com/office/drawing/2014/main" id="{0755BCFF-DEBC-4D75-857E-B783AA71BCFD}"/>
                  </a:ext>
                </a:extLst>
              </p:cNvPr>
              <p:cNvSpPr/>
              <p:nvPr/>
            </p:nvSpPr>
            <p:spPr>
              <a:xfrm rot="5400000">
                <a:off x="11304249" y="3005709"/>
                <a:ext cx="144369" cy="14231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02018760-C8A8-414D-BA4D-B701A463D4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82708" y="2972481"/>
                <a:ext cx="173152" cy="144756"/>
              </a:xfrm>
              <a:prstGeom prst="straightConnector1">
                <a:avLst/>
              </a:prstGeom>
              <a:ln w="19050">
                <a:solidFill>
                  <a:srgbClr val="9E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9A4FA01A-38A0-4CB2-BA43-D6D34EFF2D11}"/>
                </a:ext>
              </a:extLst>
            </p:cNvPr>
            <p:cNvGrpSpPr/>
            <p:nvPr/>
          </p:nvGrpSpPr>
          <p:grpSpPr>
            <a:xfrm>
              <a:off x="9504906" y="4701501"/>
              <a:ext cx="228671" cy="179407"/>
              <a:chOff x="11248701" y="2931143"/>
              <a:chExt cx="237888" cy="260037"/>
            </a:xfrm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4837D86-A0B9-42F7-9E9F-B7CD5271455E}"/>
                  </a:ext>
                </a:extLst>
              </p:cNvPr>
              <p:cNvSpPr/>
              <p:nvPr/>
            </p:nvSpPr>
            <p:spPr>
              <a:xfrm>
                <a:off x="11248701" y="2931143"/>
                <a:ext cx="237888" cy="2600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Triangle 577">
                <a:extLst>
                  <a:ext uri="{FF2B5EF4-FFF2-40B4-BE49-F238E27FC236}">
                    <a16:creationId xmlns:a16="http://schemas.microsoft.com/office/drawing/2014/main" id="{E4CC1CC8-4986-4F52-BC5F-BDFAA72A180F}"/>
                  </a:ext>
                </a:extLst>
              </p:cNvPr>
              <p:cNvSpPr/>
              <p:nvPr/>
            </p:nvSpPr>
            <p:spPr>
              <a:xfrm rot="5400000">
                <a:off x="11304249" y="3005709"/>
                <a:ext cx="144369" cy="14231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751234DF-73D7-40F2-A424-D83CD124E2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82708" y="2972481"/>
                <a:ext cx="173152" cy="144756"/>
              </a:xfrm>
              <a:prstGeom prst="straightConnector1">
                <a:avLst/>
              </a:prstGeom>
              <a:ln w="19050">
                <a:solidFill>
                  <a:srgbClr val="9E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7F8FAC1F-0DD5-4BA5-9E0C-67051EA9649B}"/>
                </a:ext>
              </a:extLst>
            </p:cNvPr>
            <p:cNvGrpSpPr/>
            <p:nvPr/>
          </p:nvGrpSpPr>
          <p:grpSpPr>
            <a:xfrm>
              <a:off x="6838274" y="4694671"/>
              <a:ext cx="226336" cy="184944"/>
              <a:chOff x="11185637" y="3412859"/>
              <a:chExt cx="237888" cy="260037"/>
            </a:xfrm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4C6002B-4CAA-438B-853C-B8A49C1F6135}"/>
                  </a:ext>
                </a:extLst>
              </p:cNvPr>
              <p:cNvSpPr/>
              <p:nvPr/>
            </p:nvSpPr>
            <p:spPr>
              <a:xfrm>
                <a:off x="11185637" y="3412859"/>
                <a:ext cx="237888" cy="2600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iangle 581">
                <a:extLst>
                  <a:ext uri="{FF2B5EF4-FFF2-40B4-BE49-F238E27FC236}">
                    <a16:creationId xmlns:a16="http://schemas.microsoft.com/office/drawing/2014/main" id="{DAD4300D-0C02-4300-AE63-64393F49B0A8}"/>
                  </a:ext>
                </a:extLst>
              </p:cNvPr>
              <p:cNvSpPr/>
              <p:nvPr/>
            </p:nvSpPr>
            <p:spPr>
              <a:xfrm rot="5400000">
                <a:off x="11238010" y="3468365"/>
                <a:ext cx="144368" cy="14231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A9FDC130-2735-44E4-A00C-8863A097D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25636" y="3507157"/>
                <a:ext cx="165670" cy="133380"/>
              </a:xfrm>
              <a:prstGeom prst="straightConnector1">
                <a:avLst/>
              </a:prstGeom>
              <a:ln w="19050">
                <a:solidFill>
                  <a:srgbClr val="9E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8BBD145-3B17-4146-8B4A-648C621EC484}"/>
                </a:ext>
              </a:extLst>
            </p:cNvPr>
            <p:cNvSpPr/>
            <p:nvPr/>
          </p:nvSpPr>
          <p:spPr>
            <a:xfrm>
              <a:off x="9881659" y="2886723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0D5C2EAB-D725-4A65-A7F4-E2508544894A}"/>
                </a:ext>
              </a:extLst>
            </p:cNvPr>
            <p:cNvSpPr txBox="1"/>
            <p:nvPr/>
          </p:nvSpPr>
          <p:spPr>
            <a:xfrm>
              <a:off x="4525116" y="5333840"/>
              <a:ext cx="720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Stall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00D9CFFA-E02F-434F-8538-23A3B905CC21}"/>
                </a:ext>
              </a:extLst>
            </p:cNvPr>
            <p:cNvSpPr txBox="1"/>
            <p:nvPr/>
          </p:nvSpPr>
          <p:spPr>
            <a:xfrm>
              <a:off x="8112366" y="5906163"/>
              <a:ext cx="2367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Level-Up Voltage Shifters</a:t>
              </a:r>
            </a:p>
          </p:txBody>
        </p:sp>
        <p:sp>
          <p:nvSpPr>
            <p:cNvPr id="234" name="Freeform 154">
              <a:extLst>
                <a:ext uri="{FF2B5EF4-FFF2-40B4-BE49-F238E27FC236}">
                  <a16:creationId xmlns:a16="http://schemas.microsoft.com/office/drawing/2014/main" id="{A8B241F8-06D3-43EE-A8F0-2AA9FB888922}"/>
                </a:ext>
              </a:extLst>
            </p:cNvPr>
            <p:cNvSpPr/>
            <p:nvPr/>
          </p:nvSpPr>
          <p:spPr>
            <a:xfrm flipH="1">
              <a:off x="8665189" y="5704528"/>
              <a:ext cx="454985" cy="267681"/>
            </a:xfrm>
            <a:custGeom>
              <a:avLst/>
              <a:gdLst>
                <a:gd name="connsiteX0" fmla="*/ 0 w 266217"/>
                <a:gd name="connsiteY0" fmla="*/ 173620 h 173620"/>
                <a:gd name="connsiteX1" fmla="*/ 266217 w 266217"/>
                <a:gd name="connsiteY1" fmla="*/ 0 h 1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217" h="173620">
                  <a:moveTo>
                    <a:pt x="0" y="173620"/>
                  </a:moveTo>
                  <a:lnTo>
                    <a:pt x="266217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Freeform 585">
              <a:extLst>
                <a:ext uri="{FF2B5EF4-FFF2-40B4-BE49-F238E27FC236}">
                  <a16:creationId xmlns:a16="http://schemas.microsoft.com/office/drawing/2014/main" id="{5A64C44B-93AD-4979-802D-5AAA2AB7C7BF}"/>
                </a:ext>
              </a:extLst>
            </p:cNvPr>
            <p:cNvSpPr/>
            <p:nvPr/>
          </p:nvSpPr>
          <p:spPr>
            <a:xfrm>
              <a:off x="9212134" y="4933764"/>
              <a:ext cx="416068" cy="1039643"/>
            </a:xfrm>
            <a:custGeom>
              <a:avLst/>
              <a:gdLst>
                <a:gd name="connsiteX0" fmla="*/ 0 w 266217"/>
                <a:gd name="connsiteY0" fmla="*/ 173620 h 173620"/>
                <a:gd name="connsiteX1" fmla="*/ 266217 w 266217"/>
                <a:gd name="connsiteY1" fmla="*/ 0 h 1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217" h="173620">
                  <a:moveTo>
                    <a:pt x="0" y="173620"/>
                  </a:moveTo>
                  <a:lnTo>
                    <a:pt x="266217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C42005C-193A-4B08-9E42-3F4CA8A03340}"/>
                </a:ext>
              </a:extLst>
            </p:cNvPr>
            <p:cNvSpPr txBox="1"/>
            <p:nvPr/>
          </p:nvSpPr>
          <p:spPr>
            <a:xfrm>
              <a:off x="5289091" y="5903887"/>
              <a:ext cx="2497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Level-Down Voltage Shifters</a:t>
              </a:r>
            </a:p>
          </p:txBody>
        </p:sp>
        <p:sp>
          <p:nvSpPr>
            <p:cNvPr id="237" name="Freeform 587">
              <a:extLst>
                <a:ext uri="{FF2B5EF4-FFF2-40B4-BE49-F238E27FC236}">
                  <a16:creationId xmlns:a16="http://schemas.microsoft.com/office/drawing/2014/main" id="{A0EB9612-CDAE-4A87-958F-00CD4190257B}"/>
                </a:ext>
              </a:extLst>
            </p:cNvPr>
            <p:cNvSpPr/>
            <p:nvPr/>
          </p:nvSpPr>
          <p:spPr>
            <a:xfrm>
              <a:off x="6219448" y="4891938"/>
              <a:ext cx="689637" cy="1087586"/>
            </a:xfrm>
            <a:custGeom>
              <a:avLst/>
              <a:gdLst>
                <a:gd name="connsiteX0" fmla="*/ 0 w 266217"/>
                <a:gd name="connsiteY0" fmla="*/ 173620 h 173620"/>
                <a:gd name="connsiteX1" fmla="*/ 266217 w 266217"/>
                <a:gd name="connsiteY1" fmla="*/ 0 h 1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217" h="173620">
                  <a:moveTo>
                    <a:pt x="0" y="173620"/>
                  </a:moveTo>
                  <a:lnTo>
                    <a:pt x="266217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2D0E8-E548-42CB-9E26-9EA009CC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32</a:t>
            </a:fld>
            <a:endParaRPr lang="en-US"/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072E05CD-DBCB-427D-BC67-C4FA7B5D00F1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GPU SM Pipeline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5132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34BC7C-B5F5-49B9-A39A-8B47C8D9973F}"/>
              </a:ext>
            </a:extLst>
          </p:cNvPr>
          <p:cNvGrpSpPr/>
          <p:nvPr/>
        </p:nvGrpSpPr>
        <p:grpSpPr>
          <a:xfrm>
            <a:off x="852884" y="2377650"/>
            <a:ext cx="10486232" cy="3867067"/>
            <a:chOff x="995378" y="2377650"/>
            <a:chExt cx="10486232" cy="386706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90CA1C7-9C85-44B0-9A9B-61B29B7EE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7136" y="4137986"/>
              <a:ext cx="704145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3536DC-CFF7-402B-A022-083EDEF8D954}"/>
                </a:ext>
              </a:extLst>
            </p:cNvPr>
            <p:cNvSpPr txBox="1"/>
            <p:nvPr/>
          </p:nvSpPr>
          <p:spPr>
            <a:xfrm>
              <a:off x="6664126" y="5343052"/>
              <a:ext cx="720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Stall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11D8B88-7CB7-40E8-A7C2-B84852643378}"/>
                </a:ext>
              </a:extLst>
            </p:cNvPr>
            <p:cNvSpPr/>
            <p:nvPr/>
          </p:nvSpPr>
          <p:spPr>
            <a:xfrm>
              <a:off x="1003176" y="4452318"/>
              <a:ext cx="1094906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Fetch</a:t>
              </a:r>
              <a:endParaRPr lang="en-US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7ACA9E-4183-42BA-A22E-8D373DB6B876}"/>
                </a:ext>
              </a:extLst>
            </p:cNvPr>
            <p:cNvSpPr/>
            <p:nvPr/>
          </p:nvSpPr>
          <p:spPr>
            <a:xfrm>
              <a:off x="2228756" y="2894399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9C67B40-D724-44EA-A758-258CC8D9E62D}"/>
                </a:ext>
              </a:extLst>
            </p:cNvPr>
            <p:cNvSpPr/>
            <p:nvPr/>
          </p:nvSpPr>
          <p:spPr>
            <a:xfrm>
              <a:off x="2470567" y="3896696"/>
              <a:ext cx="957481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Decode</a:t>
              </a:r>
              <a:endParaRPr lang="en-US" sz="14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ED22D7-34EF-45B0-AD5D-9855EACEE901}"/>
                </a:ext>
              </a:extLst>
            </p:cNvPr>
            <p:cNvSpPr/>
            <p:nvPr/>
          </p:nvSpPr>
          <p:spPr>
            <a:xfrm>
              <a:off x="3873914" y="3070164"/>
              <a:ext cx="1163274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Instruction Buffer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A22554B-81DF-42CE-96AB-9137D6246DA5}"/>
                </a:ext>
              </a:extLst>
            </p:cNvPr>
            <p:cNvSpPr/>
            <p:nvPr/>
          </p:nvSpPr>
          <p:spPr>
            <a:xfrm>
              <a:off x="3493279" y="2894399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2EF91EB-AC4F-40D6-A951-DAFD3EF9CDF1}"/>
                </a:ext>
              </a:extLst>
            </p:cNvPr>
            <p:cNvSpPr/>
            <p:nvPr/>
          </p:nvSpPr>
          <p:spPr>
            <a:xfrm>
              <a:off x="3878005" y="4723228"/>
              <a:ext cx="1138227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Scoreboard</a:t>
              </a:r>
              <a:endParaRPr lang="en-US" sz="14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A85535A-6918-4238-9AD8-B970DDF93420}"/>
                </a:ext>
              </a:extLst>
            </p:cNvPr>
            <p:cNvSpPr/>
            <p:nvPr/>
          </p:nvSpPr>
          <p:spPr>
            <a:xfrm>
              <a:off x="5141895" y="2904650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55F537-354F-4A8F-A469-7A290780E2EF}"/>
                </a:ext>
              </a:extLst>
            </p:cNvPr>
            <p:cNvSpPr/>
            <p:nvPr/>
          </p:nvSpPr>
          <p:spPr>
            <a:xfrm>
              <a:off x="6704556" y="2902098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B77EA51-CC2D-4926-93EE-621AD180ACC0}"/>
                </a:ext>
              </a:extLst>
            </p:cNvPr>
            <p:cNvSpPr/>
            <p:nvPr/>
          </p:nvSpPr>
          <p:spPr>
            <a:xfrm>
              <a:off x="10128819" y="4463314"/>
              <a:ext cx="1089455" cy="6917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File - Write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29DCDBA-3511-4923-B6C1-3FAF4276EE48}"/>
                </a:ext>
              </a:extLst>
            </p:cNvPr>
            <p:cNvSpPr/>
            <p:nvPr/>
          </p:nvSpPr>
          <p:spPr>
            <a:xfrm>
              <a:off x="7261985" y="2980241"/>
              <a:ext cx="2076028" cy="2367626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Functional Units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7F1799A-D403-4FC5-AD31-382380AD53C9}"/>
                </a:ext>
              </a:extLst>
            </p:cNvPr>
            <p:cNvSpPr/>
            <p:nvPr/>
          </p:nvSpPr>
          <p:spPr>
            <a:xfrm>
              <a:off x="7438792" y="3166621"/>
              <a:ext cx="1586102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SFUs, MULs, DIVs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5D396CF-F0CF-4F99-8481-934EC438EAD4}"/>
                </a:ext>
              </a:extLst>
            </p:cNvPr>
            <p:cNvSpPr/>
            <p:nvPr/>
          </p:nvSpPr>
          <p:spPr>
            <a:xfrm>
              <a:off x="7438792" y="3623919"/>
              <a:ext cx="1586102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LD/ST Units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F14D1C-DA00-4CD8-911D-5ECA6CFE26D3}"/>
                </a:ext>
              </a:extLst>
            </p:cNvPr>
            <p:cNvSpPr/>
            <p:nvPr/>
          </p:nvSpPr>
          <p:spPr>
            <a:xfrm>
              <a:off x="7431918" y="4419902"/>
              <a:ext cx="1586102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FPUs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BA59DF8-C5DA-4564-AED1-7C5DF7092893}"/>
                </a:ext>
              </a:extLst>
            </p:cNvPr>
            <p:cNvSpPr/>
            <p:nvPr/>
          </p:nvSpPr>
          <p:spPr>
            <a:xfrm>
              <a:off x="7438792" y="4891937"/>
              <a:ext cx="1586102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ALUs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70FD12-90BB-4B0B-961E-BA326890389A}"/>
                </a:ext>
              </a:extLst>
            </p:cNvPr>
            <p:cNvSpPr txBox="1"/>
            <p:nvPr/>
          </p:nvSpPr>
          <p:spPr>
            <a:xfrm>
              <a:off x="995378" y="2386566"/>
              <a:ext cx="123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Fetch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3FF4525-1A92-4D81-BC19-8C7FE02531DF}"/>
                </a:ext>
              </a:extLst>
            </p:cNvPr>
            <p:cNvSpPr txBox="1"/>
            <p:nvPr/>
          </p:nvSpPr>
          <p:spPr>
            <a:xfrm>
              <a:off x="2228756" y="2386569"/>
              <a:ext cx="132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Decode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C9061D2-488F-48E4-B09D-5D2FA5B0743D}"/>
                </a:ext>
              </a:extLst>
            </p:cNvPr>
            <p:cNvSpPr txBox="1"/>
            <p:nvPr/>
          </p:nvSpPr>
          <p:spPr>
            <a:xfrm>
              <a:off x="3563355" y="2386569"/>
              <a:ext cx="1593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Issue</a:t>
              </a:r>
              <a:endParaRPr lang="en-US" sz="3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31097E0-F8E6-4628-BF34-9F492FC721D4}"/>
                </a:ext>
              </a:extLst>
            </p:cNvPr>
            <p:cNvSpPr txBox="1"/>
            <p:nvPr/>
          </p:nvSpPr>
          <p:spPr>
            <a:xfrm>
              <a:off x="5210035" y="2377650"/>
              <a:ext cx="1481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Register Read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54BEF68-93F6-49B1-8139-3FD8F1FC792C}"/>
                </a:ext>
              </a:extLst>
            </p:cNvPr>
            <p:cNvSpPr txBox="1"/>
            <p:nvPr/>
          </p:nvSpPr>
          <p:spPr>
            <a:xfrm>
              <a:off x="6764314" y="2386568"/>
              <a:ext cx="3118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Execute</a:t>
              </a:r>
              <a:endParaRPr lang="en-US" sz="32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5CED60-CD7B-46CC-9EF1-237421E48AA9}"/>
                </a:ext>
              </a:extLst>
            </p:cNvPr>
            <p:cNvSpPr txBox="1"/>
            <p:nvPr/>
          </p:nvSpPr>
          <p:spPr>
            <a:xfrm>
              <a:off x="9957722" y="2408399"/>
              <a:ext cx="1523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Write-Back</a:t>
              </a:r>
              <a:endParaRPr lang="en-US" sz="2800" dirty="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4841761-4470-46D4-90A3-F7B5BBB81937}"/>
                </a:ext>
              </a:extLst>
            </p:cNvPr>
            <p:cNvCxnSpPr>
              <a:cxnSpLocks/>
              <a:stCxn id="70" idx="0"/>
              <a:endCxn id="215" idx="2"/>
            </p:cNvCxnSpPr>
            <p:nvPr/>
          </p:nvCxnSpPr>
          <p:spPr>
            <a:xfrm flipV="1">
              <a:off x="1550629" y="3992372"/>
              <a:ext cx="500" cy="4599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C3DA141-5D76-49FB-BD33-F0CF4DE19FE5}"/>
                </a:ext>
              </a:extLst>
            </p:cNvPr>
            <p:cNvCxnSpPr>
              <a:cxnSpLocks/>
            </p:cNvCxnSpPr>
            <p:nvPr/>
          </p:nvCxnSpPr>
          <p:spPr>
            <a:xfrm>
              <a:off x="2344978" y="4167981"/>
              <a:ext cx="13716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D0730BA-D6D8-418F-B280-CA086623195B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22" y="3738757"/>
              <a:ext cx="3818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30786F4-0D64-4B10-9713-17119365B5A0}"/>
                </a:ext>
              </a:extLst>
            </p:cNvPr>
            <p:cNvCxnSpPr>
              <a:cxnSpLocks/>
            </p:cNvCxnSpPr>
            <p:nvPr/>
          </p:nvCxnSpPr>
          <p:spPr>
            <a:xfrm>
              <a:off x="2347452" y="3739619"/>
              <a:ext cx="0" cy="4343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627E4D3-C9A7-4099-914A-BAB2D1670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4866" y="4438514"/>
              <a:ext cx="0" cy="2884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5F20F4C-CBFE-4E8E-BCB9-6C10E5B0D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4042" y="3357585"/>
              <a:ext cx="163700" cy="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32A4C88-39C0-44C7-9AD4-8D02B8211F9A}"/>
                </a:ext>
              </a:extLst>
            </p:cNvPr>
            <p:cNvCxnSpPr>
              <a:cxnSpLocks/>
            </p:cNvCxnSpPr>
            <p:nvPr/>
          </p:nvCxnSpPr>
          <p:spPr>
            <a:xfrm>
              <a:off x="3714042" y="4994136"/>
              <a:ext cx="16694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C40C89C-7C71-4712-9097-6DAA8DC86187}"/>
                </a:ext>
              </a:extLst>
            </p:cNvPr>
            <p:cNvCxnSpPr>
              <a:cxnSpLocks/>
            </p:cNvCxnSpPr>
            <p:nvPr/>
          </p:nvCxnSpPr>
          <p:spPr>
            <a:xfrm>
              <a:off x="3714042" y="3357600"/>
              <a:ext cx="0" cy="16365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7B5D80B6-3679-4212-9F89-1016F6BFEEC8}"/>
                </a:ext>
              </a:extLst>
            </p:cNvPr>
            <p:cNvCxnSpPr>
              <a:cxnSpLocks/>
              <a:stCxn id="73" idx="2"/>
              <a:endCxn id="214" idx="0"/>
            </p:cNvCxnSpPr>
            <p:nvPr/>
          </p:nvCxnSpPr>
          <p:spPr>
            <a:xfrm flipH="1">
              <a:off x="4454866" y="3611984"/>
              <a:ext cx="685" cy="2847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88F9A-4105-4B00-9CA1-6120FDBF175A}"/>
                </a:ext>
              </a:extLst>
            </p:cNvPr>
            <p:cNvCxnSpPr>
              <a:cxnSpLocks/>
            </p:cNvCxnSpPr>
            <p:nvPr/>
          </p:nvCxnSpPr>
          <p:spPr>
            <a:xfrm>
              <a:off x="3421714" y="4164042"/>
              <a:ext cx="417310" cy="393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B9D2E6E-A60A-4331-9249-2E95EC0E5018}"/>
                </a:ext>
              </a:extLst>
            </p:cNvPr>
            <p:cNvGrpSpPr/>
            <p:nvPr/>
          </p:nvGrpSpPr>
          <p:grpSpPr>
            <a:xfrm flipH="1">
              <a:off x="3812650" y="3612000"/>
              <a:ext cx="257034" cy="1111243"/>
              <a:chOff x="4169186" y="1875837"/>
              <a:chExt cx="246324" cy="1064941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61DDA89-CBD2-43C9-B946-D1E916259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0592" y="1875837"/>
                <a:ext cx="0" cy="1679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A772D69-704A-44A8-99BD-1B49846D4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3129" y="2041385"/>
                <a:ext cx="0" cy="7406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9509602-66DD-43DB-B2F4-5716E193B5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9187" y="2043767"/>
                <a:ext cx="2463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C9D769A1-7E61-4898-97E8-D88154582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210" y="2772848"/>
                <a:ext cx="0" cy="16793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28A0FDB-4127-49C3-83EF-CA960C58C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9186" y="2778265"/>
                <a:ext cx="2463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5C31394-BA60-4890-A4D2-B31E1B700AE5}"/>
                </a:ext>
              </a:extLst>
            </p:cNvPr>
            <p:cNvCxnSpPr>
              <a:cxnSpLocks/>
            </p:cNvCxnSpPr>
            <p:nvPr/>
          </p:nvCxnSpPr>
          <p:spPr>
            <a:xfrm>
              <a:off x="5261902" y="3609498"/>
              <a:ext cx="155448" cy="24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0AB67B2-F8A3-48BA-B0DF-EF123211C8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11" y="4783921"/>
              <a:ext cx="1554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D1B0451-DF3D-4302-ADD7-820CE0F63AF6}"/>
                </a:ext>
              </a:extLst>
            </p:cNvPr>
            <p:cNvCxnSpPr>
              <a:cxnSpLocks/>
            </p:cNvCxnSpPr>
            <p:nvPr/>
          </p:nvCxnSpPr>
          <p:spPr>
            <a:xfrm>
              <a:off x="5270731" y="3609507"/>
              <a:ext cx="0" cy="1177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9DBDC3E-4540-43AB-BBC7-D932D9E7598D}"/>
                </a:ext>
              </a:extLst>
            </p:cNvPr>
            <p:cNvCxnSpPr>
              <a:cxnSpLocks/>
            </p:cNvCxnSpPr>
            <p:nvPr/>
          </p:nvCxnSpPr>
          <p:spPr>
            <a:xfrm>
              <a:off x="4881506" y="4161381"/>
              <a:ext cx="3962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1C79E08-7985-4E02-BFF2-136B6B3BE799}"/>
                </a:ext>
              </a:extLst>
            </p:cNvPr>
            <p:cNvSpPr/>
            <p:nvPr/>
          </p:nvSpPr>
          <p:spPr>
            <a:xfrm>
              <a:off x="5247976" y="4137531"/>
              <a:ext cx="47707" cy="47707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8AF6046-7EA1-42EB-8372-84FE3A5CE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6481" y="3601249"/>
              <a:ext cx="524222" cy="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8B6FBFC-961D-4210-9264-5894826B3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4828" y="4164054"/>
              <a:ext cx="253982" cy="15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56A1480-3F0F-4D9B-A348-C23B12360881}"/>
                </a:ext>
              </a:extLst>
            </p:cNvPr>
            <p:cNvCxnSpPr>
              <a:cxnSpLocks/>
            </p:cNvCxnSpPr>
            <p:nvPr/>
          </p:nvCxnSpPr>
          <p:spPr>
            <a:xfrm>
              <a:off x="7011178" y="3601620"/>
              <a:ext cx="0" cy="5663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D9F0475-113B-4D4A-BB26-F550C8D9C244}"/>
                </a:ext>
              </a:extLst>
            </p:cNvPr>
            <p:cNvCxnSpPr>
              <a:cxnSpLocks/>
            </p:cNvCxnSpPr>
            <p:nvPr/>
          </p:nvCxnSpPr>
          <p:spPr>
            <a:xfrm>
              <a:off x="6507362" y="4789265"/>
              <a:ext cx="640080" cy="15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64D5C6-1562-4E8C-849E-E0F0A492A3B9}"/>
                </a:ext>
              </a:extLst>
            </p:cNvPr>
            <p:cNvCxnSpPr>
              <a:cxnSpLocks/>
            </p:cNvCxnSpPr>
            <p:nvPr/>
          </p:nvCxnSpPr>
          <p:spPr>
            <a:xfrm>
              <a:off x="7153141" y="4580869"/>
              <a:ext cx="281559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F48A6BB-4586-4489-BC99-83216B851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890" y="5029086"/>
              <a:ext cx="281810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5F5266-8F60-4975-A21C-F7F1CEA71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643" y="4578392"/>
              <a:ext cx="251" cy="45720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0376966-8204-448E-8638-EFD083EEF1BB}"/>
                </a:ext>
              </a:extLst>
            </p:cNvPr>
            <p:cNvSpPr/>
            <p:nvPr/>
          </p:nvSpPr>
          <p:spPr>
            <a:xfrm>
              <a:off x="7135850" y="4765426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9C91AEC-BB16-48A0-993E-01A19F331F26}"/>
                </a:ext>
              </a:extLst>
            </p:cNvPr>
            <p:cNvCxnSpPr>
              <a:cxnSpLocks/>
            </p:cNvCxnSpPr>
            <p:nvPr/>
          </p:nvCxnSpPr>
          <p:spPr>
            <a:xfrm>
              <a:off x="10003571" y="3633152"/>
              <a:ext cx="12475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9164F31-43DB-4B0C-9BA1-4436A3AF60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12434" y="3628591"/>
              <a:ext cx="0" cy="5029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B2791EA-580F-420C-93F5-AECF78EB7653}"/>
                </a:ext>
              </a:extLst>
            </p:cNvPr>
            <p:cNvCxnSpPr>
              <a:cxnSpLocks/>
            </p:cNvCxnSpPr>
            <p:nvPr/>
          </p:nvCxnSpPr>
          <p:spPr>
            <a:xfrm>
              <a:off x="9411572" y="4524714"/>
              <a:ext cx="0" cy="521207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47A8747-502A-4F98-B8B1-1D2ADA0A51AD}"/>
                </a:ext>
              </a:extLst>
            </p:cNvPr>
            <p:cNvCxnSpPr>
              <a:cxnSpLocks/>
            </p:cNvCxnSpPr>
            <p:nvPr/>
          </p:nvCxnSpPr>
          <p:spPr>
            <a:xfrm>
              <a:off x="9050496" y="4535875"/>
              <a:ext cx="364101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585AB80-481D-4AD8-864F-42355AD7313B}"/>
                </a:ext>
              </a:extLst>
            </p:cNvPr>
            <p:cNvCxnSpPr>
              <a:cxnSpLocks/>
            </p:cNvCxnSpPr>
            <p:nvPr/>
          </p:nvCxnSpPr>
          <p:spPr>
            <a:xfrm>
              <a:off x="9051856" y="5034298"/>
              <a:ext cx="369070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C61C92D-186F-4703-BABD-2BF04B5755A1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9419844" y="4791460"/>
              <a:ext cx="708975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73D66C4-A0CF-48F1-BE22-68372F05A441}"/>
                </a:ext>
              </a:extLst>
            </p:cNvPr>
            <p:cNvSpPr/>
            <p:nvPr/>
          </p:nvSpPr>
          <p:spPr>
            <a:xfrm>
              <a:off x="9389934" y="4763556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0120E8A-8EDD-42A9-8B40-96543929FCD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9474" y="3610657"/>
              <a:ext cx="215438" cy="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DB104EB-F932-452E-BC49-6B9DAE3FAF4B}"/>
                </a:ext>
              </a:extLst>
            </p:cNvPr>
            <p:cNvCxnSpPr>
              <a:cxnSpLocks/>
            </p:cNvCxnSpPr>
            <p:nvPr/>
          </p:nvCxnSpPr>
          <p:spPr>
            <a:xfrm>
              <a:off x="11304912" y="3601249"/>
              <a:ext cx="0" cy="22458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977B1DC-885F-48C4-872A-7CBAE78DD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567" y="5847054"/>
              <a:ext cx="6978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410EEFC-F6E7-4DE5-88FE-609BB87F7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3146" y="5265059"/>
              <a:ext cx="1" cy="5845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7C8A008-8F57-44CB-A7AC-5F8AC16D03C2}"/>
                </a:ext>
              </a:extLst>
            </p:cNvPr>
            <p:cNvSpPr txBox="1"/>
            <p:nvPr/>
          </p:nvSpPr>
          <p:spPr>
            <a:xfrm>
              <a:off x="4178136" y="5571664"/>
              <a:ext cx="982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Release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F19C23B-FB36-403D-A7FA-FC2750953BBC}"/>
                </a:ext>
              </a:extLst>
            </p:cNvPr>
            <p:cNvCxnSpPr>
              <a:cxnSpLocks/>
            </p:cNvCxnSpPr>
            <p:nvPr/>
          </p:nvCxnSpPr>
          <p:spPr>
            <a:xfrm>
              <a:off x="8781592" y="5162851"/>
              <a:ext cx="0" cy="45828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D80457B-B85C-4C80-8198-14D2562A4444}"/>
                </a:ext>
              </a:extLst>
            </p:cNvPr>
            <p:cNvCxnSpPr>
              <a:cxnSpLocks/>
            </p:cNvCxnSpPr>
            <p:nvPr/>
          </p:nvCxnSpPr>
          <p:spPr>
            <a:xfrm>
              <a:off x="8781592" y="4690222"/>
              <a:ext cx="0" cy="7315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4159670-7BF1-47E6-A0DD-678C3E8EAC31}"/>
                </a:ext>
              </a:extLst>
            </p:cNvPr>
            <p:cNvCxnSpPr>
              <a:cxnSpLocks/>
            </p:cNvCxnSpPr>
            <p:nvPr/>
          </p:nvCxnSpPr>
          <p:spPr>
            <a:xfrm>
              <a:off x="8776635" y="4757609"/>
              <a:ext cx="508549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3AC1E2D-BBFE-4F29-B87B-856947BFA523}"/>
                </a:ext>
              </a:extLst>
            </p:cNvPr>
            <p:cNvCxnSpPr>
              <a:cxnSpLocks/>
            </p:cNvCxnSpPr>
            <p:nvPr/>
          </p:nvCxnSpPr>
          <p:spPr>
            <a:xfrm>
              <a:off x="9278834" y="4755124"/>
              <a:ext cx="2485" cy="877824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8756245-29DD-491E-B049-F8D23582C1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4857" y="5621129"/>
              <a:ext cx="4636008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2B939C56-E390-47AD-A50F-7F46E7DCE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5459" y="5441248"/>
              <a:ext cx="0" cy="176572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E783352-981B-4308-8929-39094D1E2FB6}"/>
                </a:ext>
              </a:extLst>
            </p:cNvPr>
            <p:cNvSpPr/>
            <p:nvPr/>
          </p:nvSpPr>
          <p:spPr>
            <a:xfrm>
              <a:off x="8757751" y="5592908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014F599C-F394-47F7-9EBD-7328BD2C4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3924" y="5270027"/>
              <a:ext cx="0" cy="351692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D4C9344C-3FAC-4C2E-8155-B9630BD54FF1}"/>
                </a:ext>
              </a:extLst>
            </p:cNvPr>
            <p:cNvSpPr/>
            <p:nvPr/>
          </p:nvSpPr>
          <p:spPr>
            <a:xfrm>
              <a:off x="6712190" y="5597287"/>
              <a:ext cx="47707" cy="47707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860D27-AEB1-401B-999F-16A47A10518D}"/>
                </a:ext>
              </a:extLst>
            </p:cNvPr>
            <p:cNvSpPr txBox="1"/>
            <p:nvPr/>
          </p:nvSpPr>
          <p:spPr>
            <a:xfrm>
              <a:off x="4274584" y="4406385"/>
              <a:ext cx="982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Ready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8789DAA6-D70F-48E9-AECC-1E6F3D5045C2}"/>
                </a:ext>
              </a:extLst>
            </p:cNvPr>
            <p:cNvSpPr/>
            <p:nvPr/>
          </p:nvSpPr>
          <p:spPr>
            <a:xfrm>
              <a:off x="7330711" y="4808810"/>
              <a:ext cx="1906832" cy="397093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84DD9FA6-2331-407D-BC25-0A036E2C7660}"/>
                </a:ext>
              </a:extLst>
            </p:cNvPr>
            <p:cNvSpPr/>
            <p:nvPr/>
          </p:nvSpPr>
          <p:spPr>
            <a:xfrm>
              <a:off x="5324674" y="4400169"/>
              <a:ext cx="1272183" cy="824883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D0BB2DCD-1DF9-4B07-AAED-0A63680B7552}"/>
                </a:ext>
              </a:extLst>
            </p:cNvPr>
            <p:cNvSpPr/>
            <p:nvPr/>
          </p:nvSpPr>
          <p:spPr>
            <a:xfrm>
              <a:off x="7476590" y="4845368"/>
              <a:ext cx="1677409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ALUs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7A93F6F1-9E09-42E1-8537-6A57E55E7CA2}"/>
                </a:ext>
              </a:extLst>
            </p:cNvPr>
            <p:cNvSpPr/>
            <p:nvPr/>
          </p:nvSpPr>
          <p:spPr>
            <a:xfrm>
              <a:off x="7473384" y="4375177"/>
              <a:ext cx="1680616" cy="2709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FPUs (FP32, FP64)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46501EF-DB40-484C-B23F-87A59F67727D}"/>
                </a:ext>
              </a:extLst>
            </p:cNvPr>
            <p:cNvSpPr/>
            <p:nvPr/>
          </p:nvSpPr>
          <p:spPr>
            <a:xfrm>
              <a:off x="7482691" y="3576006"/>
              <a:ext cx="1669257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LD/ST Units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E3A4E731-09A1-46C5-97AC-9A94AAC3FF0F}"/>
                </a:ext>
              </a:extLst>
            </p:cNvPr>
            <p:cNvSpPr/>
            <p:nvPr/>
          </p:nvSpPr>
          <p:spPr>
            <a:xfrm>
              <a:off x="7482531" y="3130484"/>
              <a:ext cx="1669257" cy="27091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SFUs, MULs, DIVs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E01CED5-33B9-406A-839C-BC472188383D}"/>
                </a:ext>
              </a:extLst>
            </p:cNvPr>
            <p:cNvSpPr/>
            <p:nvPr/>
          </p:nvSpPr>
          <p:spPr>
            <a:xfrm>
              <a:off x="3878006" y="3896696"/>
              <a:ext cx="1153719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Warp Scheduler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4A16539-F910-4457-A70A-6A08AE5CE8E8}"/>
                </a:ext>
              </a:extLst>
            </p:cNvPr>
            <p:cNvSpPr/>
            <p:nvPr/>
          </p:nvSpPr>
          <p:spPr>
            <a:xfrm>
              <a:off x="1003171" y="3450552"/>
              <a:ext cx="1095915" cy="541820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Instruction Cache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ABE0BEE-ADE3-44B9-AB20-B5885A0608D9}"/>
                </a:ext>
              </a:extLst>
            </p:cNvPr>
            <p:cNvSpPr/>
            <p:nvPr/>
          </p:nvSpPr>
          <p:spPr>
            <a:xfrm>
              <a:off x="10128819" y="3084193"/>
              <a:ext cx="1089777" cy="1094404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Register File - Write 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FD6BF958-BB52-40F4-8223-FD1A4B08C2FA}"/>
                </a:ext>
              </a:extLst>
            </p:cNvPr>
            <p:cNvSpPr/>
            <p:nvPr/>
          </p:nvSpPr>
          <p:spPr>
            <a:xfrm>
              <a:off x="5423107" y="3070165"/>
              <a:ext cx="1087012" cy="1094404"/>
            </a:xfrm>
            <a:prstGeom prst="rect">
              <a:avLst/>
            </a:prstGeom>
            <a:solidFill>
              <a:srgbClr val="DEEB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Register File - Read 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F5B5EDCD-6664-4282-9312-D6A0EA34B7D6}"/>
                </a:ext>
              </a:extLst>
            </p:cNvPr>
            <p:cNvSpPr/>
            <p:nvPr/>
          </p:nvSpPr>
          <p:spPr>
            <a:xfrm>
              <a:off x="5423107" y="4449287"/>
              <a:ext cx="1089096" cy="7122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File - Read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8650BF7-42E4-4ADC-A6BE-9FBE635F3341}"/>
                </a:ext>
              </a:extLst>
            </p:cNvPr>
            <p:cNvGrpSpPr/>
            <p:nvPr/>
          </p:nvGrpSpPr>
          <p:grpSpPr>
            <a:xfrm>
              <a:off x="8411935" y="5538756"/>
              <a:ext cx="228671" cy="179407"/>
              <a:chOff x="11248701" y="2931143"/>
              <a:chExt cx="237888" cy="26003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A1B3C4D-1EAA-4937-B666-F67495901B85}"/>
                  </a:ext>
                </a:extLst>
              </p:cNvPr>
              <p:cNvSpPr/>
              <p:nvPr/>
            </p:nvSpPr>
            <p:spPr>
              <a:xfrm>
                <a:off x="11248701" y="2931143"/>
                <a:ext cx="237888" cy="2600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riangle 573">
                <a:extLst>
                  <a:ext uri="{FF2B5EF4-FFF2-40B4-BE49-F238E27FC236}">
                    <a16:creationId xmlns:a16="http://schemas.microsoft.com/office/drawing/2014/main" id="{0755BCFF-DEBC-4D75-857E-B783AA71BCFD}"/>
                  </a:ext>
                </a:extLst>
              </p:cNvPr>
              <p:cNvSpPr/>
              <p:nvPr/>
            </p:nvSpPr>
            <p:spPr>
              <a:xfrm rot="5400000">
                <a:off x="11304249" y="3005709"/>
                <a:ext cx="144369" cy="14231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02018760-C8A8-414D-BA4D-B701A463D4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82708" y="2972481"/>
                <a:ext cx="173152" cy="144756"/>
              </a:xfrm>
              <a:prstGeom prst="straightConnector1">
                <a:avLst/>
              </a:prstGeom>
              <a:ln w="19050">
                <a:solidFill>
                  <a:srgbClr val="9E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9A4FA01A-38A0-4CB2-BA43-D6D34EFF2D11}"/>
                </a:ext>
              </a:extLst>
            </p:cNvPr>
            <p:cNvGrpSpPr/>
            <p:nvPr/>
          </p:nvGrpSpPr>
          <p:grpSpPr>
            <a:xfrm>
              <a:off x="9504906" y="4701501"/>
              <a:ext cx="228671" cy="179407"/>
              <a:chOff x="11248701" y="2931143"/>
              <a:chExt cx="237888" cy="260037"/>
            </a:xfrm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4837D86-A0B9-42F7-9E9F-B7CD5271455E}"/>
                  </a:ext>
                </a:extLst>
              </p:cNvPr>
              <p:cNvSpPr/>
              <p:nvPr/>
            </p:nvSpPr>
            <p:spPr>
              <a:xfrm>
                <a:off x="11248701" y="2931143"/>
                <a:ext cx="237888" cy="2600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Triangle 577">
                <a:extLst>
                  <a:ext uri="{FF2B5EF4-FFF2-40B4-BE49-F238E27FC236}">
                    <a16:creationId xmlns:a16="http://schemas.microsoft.com/office/drawing/2014/main" id="{E4CC1CC8-4986-4F52-BC5F-BDFAA72A180F}"/>
                  </a:ext>
                </a:extLst>
              </p:cNvPr>
              <p:cNvSpPr/>
              <p:nvPr/>
            </p:nvSpPr>
            <p:spPr>
              <a:xfrm rot="5400000">
                <a:off x="11304249" y="3005709"/>
                <a:ext cx="144369" cy="14231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751234DF-73D7-40F2-A424-D83CD124E2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82708" y="2972481"/>
                <a:ext cx="173152" cy="144756"/>
              </a:xfrm>
              <a:prstGeom prst="straightConnector1">
                <a:avLst/>
              </a:prstGeom>
              <a:ln w="19050">
                <a:solidFill>
                  <a:srgbClr val="9E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7F8FAC1F-0DD5-4BA5-9E0C-67051EA9649B}"/>
                </a:ext>
              </a:extLst>
            </p:cNvPr>
            <p:cNvGrpSpPr/>
            <p:nvPr/>
          </p:nvGrpSpPr>
          <p:grpSpPr>
            <a:xfrm>
              <a:off x="6838274" y="4694671"/>
              <a:ext cx="226336" cy="184944"/>
              <a:chOff x="11185637" y="3412859"/>
              <a:chExt cx="237888" cy="260037"/>
            </a:xfrm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4C6002B-4CAA-438B-853C-B8A49C1F6135}"/>
                  </a:ext>
                </a:extLst>
              </p:cNvPr>
              <p:cNvSpPr/>
              <p:nvPr/>
            </p:nvSpPr>
            <p:spPr>
              <a:xfrm>
                <a:off x="11185637" y="3412859"/>
                <a:ext cx="237888" cy="2600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iangle 581">
                <a:extLst>
                  <a:ext uri="{FF2B5EF4-FFF2-40B4-BE49-F238E27FC236}">
                    <a16:creationId xmlns:a16="http://schemas.microsoft.com/office/drawing/2014/main" id="{DAD4300D-0C02-4300-AE63-64393F49B0A8}"/>
                  </a:ext>
                </a:extLst>
              </p:cNvPr>
              <p:cNvSpPr/>
              <p:nvPr/>
            </p:nvSpPr>
            <p:spPr>
              <a:xfrm rot="5400000">
                <a:off x="11238010" y="3468365"/>
                <a:ext cx="144368" cy="14231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A9FDC130-2735-44E4-A00C-8863A097D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25636" y="3507157"/>
                <a:ext cx="165670" cy="133380"/>
              </a:xfrm>
              <a:prstGeom prst="straightConnector1">
                <a:avLst/>
              </a:prstGeom>
              <a:ln w="19050">
                <a:solidFill>
                  <a:srgbClr val="9E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8BBD145-3B17-4146-8B4A-648C621EC484}"/>
                </a:ext>
              </a:extLst>
            </p:cNvPr>
            <p:cNvSpPr/>
            <p:nvPr/>
          </p:nvSpPr>
          <p:spPr>
            <a:xfrm>
              <a:off x="9881659" y="2886723"/>
              <a:ext cx="60775" cy="2546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0D5C2EAB-D725-4A65-A7F4-E2508544894A}"/>
                </a:ext>
              </a:extLst>
            </p:cNvPr>
            <p:cNvSpPr txBox="1"/>
            <p:nvPr/>
          </p:nvSpPr>
          <p:spPr>
            <a:xfrm>
              <a:off x="4525116" y="5333840"/>
              <a:ext cx="720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Stall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00D9CFFA-E02F-434F-8538-23A3B905CC21}"/>
                </a:ext>
              </a:extLst>
            </p:cNvPr>
            <p:cNvSpPr txBox="1"/>
            <p:nvPr/>
          </p:nvSpPr>
          <p:spPr>
            <a:xfrm>
              <a:off x="8112366" y="5906163"/>
              <a:ext cx="2367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Level-Up Voltage Shifters</a:t>
              </a:r>
            </a:p>
          </p:txBody>
        </p:sp>
        <p:sp>
          <p:nvSpPr>
            <p:cNvPr id="234" name="Freeform 154">
              <a:extLst>
                <a:ext uri="{FF2B5EF4-FFF2-40B4-BE49-F238E27FC236}">
                  <a16:creationId xmlns:a16="http://schemas.microsoft.com/office/drawing/2014/main" id="{A8B241F8-06D3-43EE-A8F0-2AA9FB888922}"/>
                </a:ext>
              </a:extLst>
            </p:cNvPr>
            <p:cNvSpPr/>
            <p:nvPr/>
          </p:nvSpPr>
          <p:spPr>
            <a:xfrm flipH="1">
              <a:off x="8665189" y="5704528"/>
              <a:ext cx="454985" cy="267681"/>
            </a:xfrm>
            <a:custGeom>
              <a:avLst/>
              <a:gdLst>
                <a:gd name="connsiteX0" fmla="*/ 0 w 266217"/>
                <a:gd name="connsiteY0" fmla="*/ 173620 h 173620"/>
                <a:gd name="connsiteX1" fmla="*/ 266217 w 266217"/>
                <a:gd name="connsiteY1" fmla="*/ 0 h 1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217" h="173620">
                  <a:moveTo>
                    <a:pt x="0" y="173620"/>
                  </a:moveTo>
                  <a:lnTo>
                    <a:pt x="266217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Freeform 585">
              <a:extLst>
                <a:ext uri="{FF2B5EF4-FFF2-40B4-BE49-F238E27FC236}">
                  <a16:creationId xmlns:a16="http://schemas.microsoft.com/office/drawing/2014/main" id="{5A64C44B-93AD-4979-802D-5AAA2AB7C7BF}"/>
                </a:ext>
              </a:extLst>
            </p:cNvPr>
            <p:cNvSpPr/>
            <p:nvPr/>
          </p:nvSpPr>
          <p:spPr>
            <a:xfrm>
              <a:off x="9212134" y="4933764"/>
              <a:ext cx="416068" cy="1039643"/>
            </a:xfrm>
            <a:custGeom>
              <a:avLst/>
              <a:gdLst>
                <a:gd name="connsiteX0" fmla="*/ 0 w 266217"/>
                <a:gd name="connsiteY0" fmla="*/ 173620 h 173620"/>
                <a:gd name="connsiteX1" fmla="*/ 266217 w 266217"/>
                <a:gd name="connsiteY1" fmla="*/ 0 h 1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217" h="173620">
                  <a:moveTo>
                    <a:pt x="0" y="173620"/>
                  </a:moveTo>
                  <a:lnTo>
                    <a:pt x="266217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C42005C-193A-4B08-9E42-3F4CA8A03340}"/>
                </a:ext>
              </a:extLst>
            </p:cNvPr>
            <p:cNvSpPr txBox="1"/>
            <p:nvPr/>
          </p:nvSpPr>
          <p:spPr>
            <a:xfrm>
              <a:off x="5289091" y="5903887"/>
              <a:ext cx="2497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Level-Down Voltage Shifters</a:t>
              </a:r>
            </a:p>
          </p:txBody>
        </p:sp>
        <p:sp>
          <p:nvSpPr>
            <p:cNvPr id="237" name="Freeform 587">
              <a:extLst>
                <a:ext uri="{FF2B5EF4-FFF2-40B4-BE49-F238E27FC236}">
                  <a16:creationId xmlns:a16="http://schemas.microsoft.com/office/drawing/2014/main" id="{A0EB9612-CDAE-4A87-958F-00CD4190257B}"/>
                </a:ext>
              </a:extLst>
            </p:cNvPr>
            <p:cNvSpPr/>
            <p:nvPr/>
          </p:nvSpPr>
          <p:spPr>
            <a:xfrm>
              <a:off x="6219448" y="4891938"/>
              <a:ext cx="689637" cy="1087586"/>
            </a:xfrm>
            <a:custGeom>
              <a:avLst/>
              <a:gdLst>
                <a:gd name="connsiteX0" fmla="*/ 0 w 266217"/>
                <a:gd name="connsiteY0" fmla="*/ 173620 h 173620"/>
                <a:gd name="connsiteX1" fmla="*/ 266217 w 266217"/>
                <a:gd name="connsiteY1" fmla="*/ 0 h 1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217" h="173620">
                  <a:moveTo>
                    <a:pt x="0" y="173620"/>
                  </a:moveTo>
                  <a:lnTo>
                    <a:pt x="266217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FBDA5-C3E2-4C3D-A446-259EF7A3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33</a:t>
            </a:fld>
            <a:endParaRPr lang="en-US"/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D583AAF1-8312-4248-9F6C-F68E1F625A56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GPU SM Pipeline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895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33E97F7-EF2A-4F09-BF28-14F8E2F4BE5D}"/>
              </a:ext>
            </a:extLst>
          </p:cNvPr>
          <p:cNvGrpSpPr/>
          <p:nvPr/>
        </p:nvGrpSpPr>
        <p:grpSpPr>
          <a:xfrm>
            <a:off x="1533077" y="2279676"/>
            <a:ext cx="10230745" cy="2941494"/>
            <a:chOff x="1029068" y="3244870"/>
            <a:chExt cx="10230745" cy="294149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D6D2339-8EA6-4DD5-98F6-8A5A2B0F6BB5}"/>
                </a:ext>
              </a:extLst>
            </p:cNvPr>
            <p:cNvSpPr/>
            <p:nvPr/>
          </p:nvSpPr>
          <p:spPr>
            <a:xfrm>
              <a:off x="1031751" y="3679644"/>
              <a:ext cx="2411196" cy="24543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B35BFDF-58D1-4A62-8A38-E340A1F0FE2C}"/>
                </a:ext>
              </a:extLst>
            </p:cNvPr>
            <p:cNvSpPr/>
            <p:nvPr/>
          </p:nvSpPr>
          <p:spPr>
            <a:xfrm>
              <a:off x="1119756" y="4218633"/>
              <a:ext cx="1758864" cy="2750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[15]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DA8B86-70B8-46DD-97CB-6059359A9788}"/>
                </a:ext>
              </a:extLst>
            </p:cNvPr>
            <p:cNvCxnSpPr>
              <a:cxnSpLocks/>
            </p:cNvCxnSpPr>
            <p:nvPr/>
          </p:nvCxnSpPr>
          <p:spPr>
            <a:xfrm>
              <a:off x="1986222" y="4954172"/>
              <a:ext cx="7975" cy="372488"/>
            </a:xfrm>
            <a:prstGeom prst="line">
              <a:avLst/>
            </a:prstGeom>
            <a:ln w="34925">
              <a:solidFill>
                <a:srgbClr val="9E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6A823ED-E59D-44EC-9FB0-433A8F3F33F9}"/>
                </a:ext>
              </a:extLst>
            </p:cNvPr>
            <p:cNvSpPr/>
            <p:nvPr/>
          </p:nvSpPr>
          <p:spPr>
            <a:xfrm>
              <a:off x="1119756" y="4569788"/>
              <a:ext cx="1758888" cy="2786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[14]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4EF0FCD-5A78-4E6D-AD2A-49B54F69F78D}"/>
                </a:ext>
              </a:extLst>
            </p:cNvPr>
            <p:cNvSpPr/>
            <p:nvPr/>
          </p:nvSpPr>
          <p:spPr>
            <a:xfrm>
              <a:off x="1119757" y="5448609"/>
              <a:ext cx="1758874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[0]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FC98861C-48C3-417B-B45C-6C19C024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781" y="5816055"/>
              <a:ext cx="17588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98071E3-4EB3-45EA-86CF-FD9F0035C2FE}"/>
                </a:ext>
              </a:extLst>
            </p:cNvPr>
            <p:cNvSpPr txBox="1"/>
            <p:nvPr/>
          </p:nvSpPr>
          <p:spPr>
            <a:xfrm>
              <a:off x="1112236" y="5847810"/>
              <a:ext cx="1758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224 Bits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8A722A5-9C9B-4294-8354-39E1A020452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199" y="3558586"/>
              <a:ext cx="724509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24C01DFE-DCAC-4256-A189-329E34BCB652}"/>
                </a:ext>
              </a:extLst>
            </p:cNvPr>
            <p:cNvCxnSpPr>
              <a:cxnSpLocks/>
            </p:cNvCxnSpPr>
            <p:nvPr/>
          </p:nvCxnSpPr>
          <p:spPr>
            <a:xfrm>
              <a:off x="3250455" y="3558586"/>
              <a:ext cx="0" cy="71833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D5B9A39-4197-45FB-9143-3B8B944BF5E9}"/>
                </a:ext>
              </a:extLst>
            </p:cNvPr>
            <p:cNvSpPr txBox="1"/>
            <p:nvPr/>
          </p:nvSpPr>
          <p:spPr>
            <a:xfrm>
              <a:off x="2357382" y="3244870"/>
              <a:ext cx="1222015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PC[3:0]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CF639FE2-328A-4142-9A2B-36F40F52C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606" y="5024026"/>
              <a:ext cx="384048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769D3DB-B6E1-40C6-B1D2-D7ECB75DCCAB}"/>
                </a:ext>
              </a:extLst>
            </p:cNvPr>
            <p:cNvSpPr txBox="1"/>
            <p:nvPr/>
          </p:nvSpPr>
          <p:spPr>
            <a:xfrm rot="16200000">
              <a:off x="2901214" y="4279204"/>
              <a:ext cx="1385335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[223:0]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D98E100-992B-45CE-9E2D-0B7A62CF088A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6" y="4362976"/>
              <a:ext cx="237256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39FC10A-DDC0-42F3-B561-F236C3EC3553}"/>
                </a:ext>
              </a:extLst>
            </p:cNvPr>
            <p:cNvCxnSpPr>
              <a:cxnSpLocks/>
            </p:cNvCxnSpPr>
            <p:nvPr/>
          </p:nvCxnSpPr>
          <p:spPr>
            <a:xfrm>
              <a:off x="2878616" y="4707430"/>
              <a:ext cx="237256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D811F1F-15B5-4E4A-9A8D-6E04C0FEE28F}"/>
                </a:ext>
              </a:extLst>
            </p:cNvPr>
            <p:cNvCxnSpPr>
              <a:cxnSpLocks/>
            </p:cNvCxnSpPr>
            <p:nvPr/>
          </p:nvCxnSpPr>
          <p:spPr>
            <a:xfrm>
              <a:off x="2878616" y="5601585"/>
              <a:ext cx="237256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4EA59AF-0207-4F0E-B2E5-0E0F07708AB4}"/>
                </a:ext>
              </a:extLst>
            </p:cNvPr>
            <p:cNvSpPr/>
            <p:nvPr/>
          </p:nvSpPr>
          <p:spPr>
            <a:xfrm>
              <a:off x="3841231" y="3679644"/>
              <a:ext cx="7418582" cy="24560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AEAF58D-0640-4FFB-ACA0-CC79C32AE15C}"/>
                </a:ext>
              </a:extLst>
            </p:cNvPr>
            <p:cNvGrpSpPr/>
            <p:nvPr/>
          </p:nvGrpSpPr>
          <p:grpSpPr>
            <a:xfrm>
              <a:off x="4755686" y="3977131"/>
              <a:ext cx="6260219" cy="342767"/>
              <a:chOff x="4705686" y="3837251"/>
              <a:chExt cx="5028630" cy="34276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4BF5755-BD33-4BA8-9748-056301416E5F}"/>
                  </a:ext>
                </a:extLst>
              </p:cNvPr>
              <p:cNvSpPr/>
              <p:nvPr/>
            </p:nvSpPr>
            <p:spPr>
              <a:xfrm>
                <a:off x="4705686" y="3837251"/>
                <a:ext cx="5028630" cy="342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6137AEC-622E-420F-B3BC-B45F5B979A1D}"/>
                  </a:ext>
                </a:extLst>
              </p:cNvPr>
              <p:cNvSpPr/>
              <p:nvPr/>
            </p:nvSpPr>
            <p:spPr>
              <a:xfrm>
                <a:off x="9115843" y="3901079"/>
                <a:ext cx="568636" cy="21510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0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FFCB7C7-76D6-466F-B5C3-3664B66E325D}"/>
                  </a:ext>
                </a:extLst>
              </p:cNvPr>
              <p:cNvSpPr/>
              <p:nvPr/>
            </p:nvSpPr>
            <p:spPr>
              <a:xfrm>
                <a:off x="8491154" y="3901079"/>
                <a:ext cx="568636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1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803D92F-D629-4464-B2C6-3BA9F9994C74}"/>
                  </a:ext>
                </a:extLst>
              </p:cNvPr>
              <p:cNvSpPr/>
              <p:nvPr/>
            </p:nvSpPr>
            <p:spPr>
              <a:xfrm>
                <a:off x="7863535" y="3898687"/>
                <a:ext cx="571568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2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8EA4669-7DD8-45DA-9A3A-B0ED6EF8AEC0}"/>
                  </a:ext>
                </a:extLst>
              </p:cNvPr>
              <p:cNvSpPr/>
              <p:nvPr/>
            </p:nvSpPr>
            <p:spPr>
              <a:xfrm>
                <a:off x="7235446" y="3898687"/>
                <a:ext cx="570102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3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FD61559-3F7B-4DDA-A328-E73125AADE12}"/>
                  </a:ext>
                </a:extLst>
              </p:cNvPr>
              <p:cNvSpPr/>
              <p:nvPr/>
            </p:nvSpPr>
            <p:spPr>
              <a:xfrm>
                <a:off x="6617094" y="3904214"/>
                <a:ext cx="568637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4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E7E0DE8-D346-436F-9194-C2DE8C78B509}"/>
                  </a:ext>
                </a:extLst>
              </p:cNvPr>
              <p:cNvSpPr/>
              <p:nvPr/>
            </p:nvSpPr>
            <p:spPr>
              <a:xfrm>
                <a:off x="5987438" y="3898687"/>
                <a:ext cx="575064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5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D24280C-9CFD-4B90-B6DD-0E0B4CCFFBCC}"/>
                  </a:ext>
                </a:extLst>
              </p:cNvPr>
              <p:cNvSpPr/>
              <p:nvPr/>
            </p:nvSpPr>
            <p:spPr>
              <a:xfrm>
                <a:off x="5370643" y="3896825"/>
                <a:ext cx="568636" cy="2217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6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58FD85B-181C-4607-9A6A-07EAA7E535E2}"/>
                  </a:ext>
                </a:extLst>
              </p:cNvPr>
              <p:cNvSpPr/>
              <p:nvPr/>
            </p:nvSpPr>
            <p:spPr>
              <a:xfrm>
                <a:off x="4753854" y="3903438"/>
                <a:ext cx="568637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Slice 7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1E4E845-EC59-47E9-8963-51D970091F9B}"/>
                </a:ext>
              </a:extLst>
            </p:cNvPr>
            <p:cNvGrpSpPr/>
            <p:nvPr/>
          </p:nvGrpSpPr>
          <p:grpSpPr>
            <a:xfrm>
              <a:off x="4755687" y="4641503"/>
              <a:ext cx="6266994" cy="342767"/>
              <a:chOff x="4705686" y="4355101"/>
              <a:chExt cx="5028630" cy="342767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B0B711BE-1E7F-45BE-90DA-7B79B6C84C43}"/>
                  </a:ext>
                </a:extLst>
              </p:cNvPr>
              <p:cNvSpPr/>
              <p:nvPr/>
            </p:nvSpPr>
            <p:spPr>
              <a:xfrm>
                <a:off x="4705686" y="4355101"/>
                <a:ext cx="5028630" cy="342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74B7E95-B1CE-45B0-A794-5BB8B265AA4C}"/>
                  </a:ext>
                </a:extLst>
              </p:cNvPr>
              <p:cNvSpPr/>
              <p:nvPr/>
            </p:nvSpPr>
            <p:spPr>
              <a:xfrm>
                <a:off x="9115843" y="4418929"/>
                <a:ext cx="568636" cy="21510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0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EF8F92F-F5A7-4960-82F2-9F5C2139AC14}"/>
                  </a:ext>
                </a:extLst>
              </p:cNvPr>
              <p:cNvSpPr/>
              <p:nvPr/>
            </p:nvSpPr>
            <p:spPr>
              <a:xfrm>
                <a:off x="8491154" y="4418929"/>
                <a:ext cx="568636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1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9DC1F4C-B7C8-4A08-90D6-10FB79CCBAF0}"/>
                  </a:ext>
                </a:extLst>
              </p:cNvPr>
              <p:cNvSpPr/>
              <p:nvPr/>
            </p:nvSpPr>
            <p:spPr>
              <a:xfrm>
                <a:off x="7863535" y="4416537"/>
                <a:ext cx="571568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2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033718C6-6C21-4101-9C89-3A3ECC00B62F}"/>
                  </a:ext>
                </a:extLst>
              </p:cNvPr>
              <p:cNvSpPr/>
              <p:nvPr/>
            </p:nvSpPr>
            <p:spPr>
              <a:xfrm>
                <a:off x="7235446" y="4416537"/>
                <a:ext cx="570102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3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A672BCE9-AC2D-43F7-A61C-4D68E45C6DA9}"/>
                  </a:ext>
                </a:extLst>
              </p:cNvPr>
              <p:cNvSpPr/>
              <p:nvPr/>
            </p:nvSpPr>
            <p:spPr>
              <a:xfrm>
                <a:off x="6617094" y="4422064"/>
                <a:ext cx="568637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4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5F4CBA5-DD1A-42DE-825D-80FA5D64AB1B}"/>
                  </a:ext>
                </a:extLst>
              </p:cNvPr>
              <p:cNvSpPr/>
              <p:nvPr/>
            </p:nvSpPr>
            <p:spPr>
              <a:xfrm>
                <a:off x="5987438" y="4416537"/>
                <a:ext cx="575064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5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835070E-86F0-45D7-95EE-6F4A4327697E}"/>
                  </a:ext>
                </a:extLst>
              </p:cNvPr>
              <p:cNvSpPr/>
              <p:nvPr/>
            </p:nvSpPr>
            <p:spPr>
              <a:xfrm>
                <a:off x="5370643" y="4414675"/>
                <a:ext cx="568636" cy="2217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6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E6B39AB-DFC1-487D-B1F6-4C8839156E51}"/>
                  </a:ext>
                </a:extLst>
              </p:cNvPr>
              <p:cNvSpPr/>
              <p:nvPr/>
            </p:nvSpPr>
            <p:spPr>
              <a:xfrm>
                <a:off x="4753854" y="4421288"/>
                <a:ext cx="568637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Slice 7</a:t>
                </a: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655AB53-0988-4231-B757-18671F84509F}"/>
                </a:ext>
              </a:extLst>
            </p:cNvPr>
            <p:cNvSpPr txBox="1"/>
            <p:nvPr/>
          </p:nvSpPr>
          <p:spPr>
            <a:xfrm>
              <a:off x="10003102" y="3685142"/>
              <a:ext cx="1239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Thread 31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37BAC5D-89FC-4D1D-B82C-1720AD66CCF1}"/>
                </a:ext>
              </a:extLst>
            </p:cNvPr>
            <p:cNvSpPr txBox="1"/>
            <p:nvPr/>
          </p:nvSpPr>
          <p:spPr>
            <a:xfrm>
              <a:off x="10032146" y="4349529"/>
              <a:ext cx="1218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Thread 30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F420B8B-FCDC-4AD8-A1A0-D2060EC6081B}"/>
                </a:ext>
              </a:extLst>
            </p:cNvPr>
            <p:cNvCxnSpPr>
              <a:cxnSpLocks/>
            </p:cNvCxnSpPr>
            <p:nvPr/>
          </p:nvCxnSpPr>
          <p:spPr>
            <a:xfrm>
              <a:off x="7892966" y="5070233"/>
              <a:ext cx="0" cy="384219"/>
            </a:xfrm>
            <a:prstGeom prst="line">
              <a:avLst/>
            </a:prstGeom>
            <a:ln w="3492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83D413C-17E9-4E25-8052-F2E8F78F8952}"/>
                </a:ext>
              </a:extLst>
            </p:cNvPr>
            <p:cNvSpPr txBox="1"/>
            <p:nvPr/>
          </p:nvSpPr>
          <p:spPr>
            <a:xfrm>
              <a:off x="10111070" y="5234793"/>
              <a:ext cx="982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Thread 0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CB142B7-F3E6-4AAE-9436-8A20C9CBBC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3057" y="5022426"/>
              <a:ext cx="85874" cy="73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51E03C7-6A02-4E10-854A-4A1AC6548210}"/>
                </a:ext>
              </a:extLst>
            </p:cNvPr>
            <p:cNvCxnSpPr>
              <a:cxnSpLocks/>
            </p:cNvCxnSpPr>
            <p:nvPr/>
          </p:nvCxnSpPr>
          <p:spPr>
            <a:xfrm>
              <a:off x="3937223" y="4146590"/>
              <a:ext cx="2584" cy="1613453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F3611D2D-4C7B-4AB4-9C15-F2D4D55E3F5B}"/>
                </a:ext>
              </a:extLst>
            </p:cNvPr>
            <p:cNvCxnSpPr>
              <a:cxnSpLocks/>
            </p:cNvCxnSpPr>
            <p:nvPr/>
          </p:nvCxnSpPr>
          <p:spPr>
            <a:xfrm>
              <a:off x="3934021" y="4146590"/>
              <a:ext cx="827096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23FA0877-1029-4DEB-AFC6-11A5C561608B}"/>
                </a:ext>
              </a:extLst>
            </p:cNvPr>
            <p:cNvCxnSpPr>
              <a:cxnSpLocks/>
            </p:cNvCxnSpPr>
            <p:nvPr/>
          </p:nvCxnSpPr>
          <p:spPr>
            <a:xfrm>
              <a:off x="3942291" y="5754262"/>
              <a:ext cx="805134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62122C4-D311-4BCC-A4B7-CA7F50B53A79}"/>
                </a:ext>
              </a:extLst>
            </p:cNvPr>
            <p:cNvSpPr/>
            <p:nvPr/>
          </p:nvSpPr>
          <p:spPr>
            <a:xfrm>
              <a:off x="3913370" y="5000173"/>
              <a:ext cx="47707" cy="47707"/>
            </a:xfrm>
            <a:prstGeom prst="ellipse">
              <a:avLst/>
            </a:prstGeom>
            <a:solidFill>
              <a:srgbClr val="9E0000"/>
            </a:solidFill>
            <a:ln w="12700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4D44C2D-89CF-4F4D-BC24-F9C6FB1FDF44}"/>
                </a:ext>
              </a:extLst>
            </p:cNvPr>
            <p:cNvCxnSpPr>
              <a:cxnSpLocks/>
            </p:cNvCxnSpPr>
            <p:nvPr/>
          </p:nvCxnSpPr>
          <p:spPr>
            <a:xfrm>
              <a:off x="3942301" y="4832705"/>
              <a:ext cx="818816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55DC4FA-931F-4947-B2D6-1F4B72FDDFF6}"/>
                </a:ext>
              </a:extLst>
            </p:cNvPr>
            <p:cNvSpPr txBox="1"/>
            <p:nvPr/>
          </p:nvSpPr>
          <p:spPr>
            <a:xfrm>
              <a:off x="3857645" y="3687859"/>
              <a:ext cx="155884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[223:217]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EFE1498-1537-439D-A7FB-0A771D102069}"/>
                </a:ext>
              </a:extLst>
            </p:cNvPr>
            <p:cNvSpPr txBox="1"/>
            <p:nvPr/>
          </p:nvSpPr>
          <p:spPr>
            <a:xfrm>
              <a:off x="3845503" y="4359591"/>
              <a:ext cx="1598974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[216:210]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53C2483-2FA3-4E22-8785-C1B59BD27EE9}"/>
                </a:ext>
              </a:extLst>
            </p:cNvPr>
            <p:cNvSpPr txBox="1"/>
            <p:nvPr/>
          </p:nvSpPr>
          <p:spPr>
            <a:xfrm>
              <a:off x="3841936" y="5232836"/>
              <a:ext cx="1226222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[6:0]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62DC685-F308-442C-AB7A-CF46C0E05F87}"/>
                </a:ext>
              </a:extLst>
            </p:cNvPr>
            <p:cNvGrpSpPr/>
            <p:nvPr/>
          </p:nvGrpSpPr>
          <p:grpSpPr>
            <a:xfrm>
              <a:off x="4774476" y="5583841"/>
              <a:ext cx="6263711" cy="342767"/>
              <a:chOff x="4705686" y="5439773"/>
              <a:chExt cx="5028630" cy="342767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6A4DE83-3724-432C-9476-7D77E3B6198B}"/>
                  </a:ext>
                </a:extLst>
              </p:cNvPr>
              <p:cNvSpPr/>
              <p:nvPr/>
            </p:nvSpPr>
            <p:spPr>
              <a:xfrm>
                <a:off x="4705686" y="5439773"/>
                <a:ext cx="5028630" cy="342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FC83CA0-6C82-4CE7-8ACB-369D5300B540}"/>
                  </a:ext>
                </a:extLst>
              </p:cNvPr>
              <p:cNvSpPr/>
              <p:nvPr/>
            </p:nvSpPr>
            <p:spPr>
              <a:xfrm>
                <a:off x="9115843" y="5503601"/>
                <a:ext cx="568636" cy="21510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0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635D91A-838E-4BF3-A3AE-8CD493051607}"/>
                  </a:ext>
                </a:extLst>
              </p:cNvPr>
              <p:cNvSpPr/>
              <p:nvPr/>
            </p:nvSpPr>
            <p:spPr>
              <a:xfrm>
                <a:off x="8491154" y="5503601"/>
                <a:ext cx="568636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1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0C81428-FA5E-4391-A424-38869D994766}"/>
                  </a:ext>
                </a:extLst>
              </p:cNvPr>
              <p:cNvSpPr/>
              <p:nvPr/>
            </p:nvSpPr>
            <p:spPr>
              <a:xfrm>
                <a:off x="7863535" y="5501209"/>
                <a:ext cx="571568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2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B63C7CF-9A66-41E3-9C7E-B9AD9A5CA00C}"/>
                  </a:ext>
                </a:extLst>
              </p:cNvPr>
              <p:cNvSpPr/>
              <p:nvPr/>
            </p:nvSpPr>
            <p:spPr>
              <a:xfrm>
                <a:off x="7235446" y="5501209"/>
                <a:ext cx="570102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3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B20C6AE5-EECB-44CF-AB55-B92E0A1AA90D}"/>
                  </a:ext>
                </a:extLst>
              </p:cNvPr>
              <p:cNvSpPr/>
              <p:nvPr/>
            </p:nvSpPr>
            <p:spPr>
              <a:xfrm>
                <a:off x="6617094" y="5506736"/>
                <a:ext cx="568637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4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17A4B03-607D-4291-9390-9A90A4238183}"/>
                  </a:ext>
                </a:extLst>
              </p:cNvPr>
              <p:cNvSpPr/>
              <p:nvPr/>
            </p:nvSpPr>
            <p:spPr>
              <a:xfrm>
                <a:off x="5987438" y="5501209"/>
                <a:ext cx="575064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5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63201CF-271D-4AB0-AE7D-98EC4196E415}"/>
                  </a:ext>
                </a:extLst>
              </p:cNvPr>
              <p:cNvSpPr/>
              <p:nvPr/>
            </p:nvSpPr>
            <p:spPr>
              <a:xfrm>
                <a:off x="5370643" y="5499346"/>
                <a:ext cx="568636" cy="2217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6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E45D7D9-F585-4C08-BB85-D7D3B0BB7AEF}"/>
                  </a:ext>
                </a:extLst>
              </p:cNvPr>
              <p:cNvSpPr/>
              <p:nvPr/>
            </p:nvSpPr>
            <p:spPr>
              <a:xfrm>
                <a:off x="4753854" y="5505960"/>
                <a:ext cx="568637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Slice 7</a:t>
                </a:r>
              </a:p>
            </p:txBody>
          </p:sp>
        </p:grpSp>
        <p:sp>
          <p:nvSpPr>
            <p:cNvPr id="198" name="Trapezoid 197">
              <a:extLst>
                <a:ext uri="{FF2B5EF4-FFF2-40B4-BE49-F238E27FC236}">
                  <a16:creationId xmlns:a16="http://schemas.microsoft.com/office/drawing/2014/main" id="{283086CE-9A93-40EE-A024-8ECD68C36520}"/>
                </a:ext>
              </a:extLst>
            </p:cNvPr>
            <p:cNvSpPr/>
            <p:nvPr/>
          </p:nvSpPr>
          <p:spPr>
            <a:xfrm rot="5400000" flipH="1">
              <a:off x="2440930" y="4896331"/>
              <a:ext cx="1609056" cy="253691"/>
            </a:xfrm>
            <a:prstGeom prst="trapezoid">
              <a:avLst>
                <a:gd name="adj" fmla="val 57938"/>
              </a:avLst>
            </a:pr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5E56962-14B3-46E9-AB50-3FFA6B5E82CD}"/>
                </a:ext>
              </a:extLst>
            </p:cNvPr>
            <p:cNvSpPr txBox="1"/>
            <p:nvPr/>
          </p:nvSpPr>
          <p:spPr>
            <a:xfrm rot="16200000">
              <a:off x="2754074" y="4592825"/>
              <a:ext cx="982774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Mux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1EA03E2-FB96-470C-82F7-E5F5F3C96741}"/>
                </a:ext>
              </a:extLst>
            </p:cNvPr>
            <p:cNvCxnSpPr>
              <a:cxnSpLocks/>
            </p:cNvCxnSpPr>
            <p:nvPr/>
          </p:nvCxnSpPr>
          <p:spPr>
            <a:xfrm>
              <a:off x="4373412" y="4913725"/>
              <a:ext cx="0" cy="321068"/>
            </a:xfrm>
            <a:prstGeom prst="line">
              <a:avLst/>
            </a:prstGeom>
            <a:ln w="34925">
              <a:solidFill>
                <a:srgbClr val="9E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29F6ED7-8C6F-4F1A-83B7-B411C2552CF0}"/>
                </a:ext>
              </a:extLst>
            </p:cNvPr>
            <p:cNvSpPr txBox="1"/>
            <p:nvPr/>
          </p:nvSpPr>
          <p:spPr>
            <a:xfrm>
              <a:off x="1029068" y="3634661"/>
              <a:ext cx="2413878" cy="58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Previous Carry </a:t>
              </a:r>
              <a:br>
                <a:rPr lang="en-US" sz="1600" b="1" dirty="0"/>
              </a:br>
              <a:r>
                <a:rPr lang="en-US" sz="1600" b="1" dirty="0"/>
                <a:t>History Table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DA5EB-E901-49A9-A4CA-10057876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34</a:t>
            </a:fld>
            <a:endParaRPr lang="en-US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83ECF5C2-60AF-49AB-A587-6A8F5B93ACDB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Carry Speculation Unit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8010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33E97F7-EF2A-4F09-BF28-14F8E2F4BE5D}"/>
              </a:ext>
            </a:extLst>
          </p:cNvPr>
          <p:cNvGrpSpPr/>
          <p:nvPr/>
        </p:nvGrpSpPr>
        <p:grpSpPr>
          <a:xfrm>
            <a:off x="1533077" y="2279676"/>
            <a:ext cx="10230745" cy="2941494"/>
            <a:chOff x="1029068" y="3244870"/>
            <a:chExt cx="10230745" cy="294149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D6D2339-8EA6-4DD5-98F6-8A5A2B0F6BB5}"/>
                </a:ext>
              </a:extLst>
            </p:cNvPr>
            <p:cNvSpPr/>
            <p:nvPr/>
          </p:nvSpPr>
          <p:spPr>
            <a:xfrm>
              <a:off x="1031751" y="3679644"/>
              <a:ext cx="2411196" cy="24543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B35BFDF-58D1-4A62-8A38-E340A1F0FE2C}"/>
                </a:ext>
              </a:extLst>
            </p:cNvPr>
            <p:cNvSpPr/>
            <p:nvPr/>
          </p:nvSpPr>
          <p:spPr>
            <a:xfrm>
              <a:off x="1119756" y="4218633"/>
              <a:ext cx="1758864" cy="2750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[15]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DA8B86-70B8-46DD-97CB-6059359A9788}"/>
                </a:ext>
              </a:extLst>
            </p:cNvPr>
            <p:cNvCxnSpPr>
              <a:cxnSpLocks/>
            </p:cNvCxnSpPr>
            <p:nvPr/>
          </p:nvCxnSpPr>
          <p:spPr>
            <a:xfrm>
              <a:off x="1986222" y="4954172"/>
              <a:ext cx="7975" cy="372488"/>
            </a:xfrm>
            <a:prstGeom prst="line">
              <a:avLst/>
            </a:prstGeom>
            <a:ln w="34925">
              <a:solidFill>
                <a:srgbClr val="9E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6A823ED-E59D-44EC-9FB0-433A8F3F33F9}"/>
                </a:ext>
              </a:extLst>
            </p:cNvPr>
            <p:cNvSpPr/>
            <p:nvPr/>
          </p:nvSpPr>
          <p:spPr>
            <a:xfrm>
              <a:off x="1119756" y="4569788"/>
              <a:ext cx="1758888" cy="2786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[14]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4EF0FCD-5A78-4E6D-AD2A-49B54F69F78D}"/>
                </a:ext>
              </a:extLst>
            </p:cNvPr>
            <p:cNvSpPr/>
            <p:nvPr/>
          </p:nvSpPr>
          <p:spPr>
            <a:xfrm>
              <a:off x="1119757" y="5448609"/>
              <a:ext cx="1758874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Carry Register [0]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FC98861C-48C3-417B-B45C-6C19C024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781" y="5816055"/>
              <a:ext cx="17588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98071E3-4EB3-45EA-86CF-FD9F0035C2FE}"/>
                </a:ext>
              </a:extLst>
            </p:cNvPr>
            <p:cNvSpPr txBox="1"/>
            <p:nvPr/>
          </p:nvSpPr>
          <p:spPr>
            <a:xfrm>
              <a:off x="1112236" y="5847810"/>
              <a:ext cx="1758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224 Bits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8A722A5-9C9B-4294-8354-39E1A020452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199" y="3558586"/>
              <a:ext cx="724509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24C01DFE-DCAC-4256-A189-329E34BCB652}"/>
                </a:ext>
              </a:extLst>
            </p:cNvPr>
            <p:cNvCxnSpPr>
              <a:cxnSpLocks/>
            </p:cNvCxnSpPr>
            <p:nvPr/>
          </p:nvCxnSpPr>
          <p:spPr>
            <a:xfrm>
              <a:off x="3250455" y="3558586"/>
              <a:ext cx="0" cy="71833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D5B9A39-4197-45FB-9143-3B8B944BF5E9}"/>
                </a:ext>
              </a:extLst>
            </p:cNvPr>
            <p:cNvSpPr txBox="1"/>
            <p:nvPr/>
          </p:nvSpPr>
          <p:spPr>
            <a:xfrm>
              <a:off x="2357382" y="3244870"/>
              <a:ext cx="1222015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PC[3:0]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CF639FE2-328A-4142-9A2B-36F40F52C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606" y="5024026"/>
              <a:ext cx="384048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769D3DB-B6E1-40C6-B1D2-D7ECB75DCCAB}"/>
                </a:ext>
              </a:extLst>
            </p:cNvPr>
            <p:cNvSpPr txBox="1"/>
            <p:nvPr/>
          </p:nvSpPr>
          <p:spPr>
            <a:xfrm rot="16200000">
              <a:off x="2901214" y="4279204"/>
              <a:ext cx="1385335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[223:0]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D98E100-992B-45CE-9E2D-0B7A62CF088A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6" y="4362976"/>
              <a:ext cx="237256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39FC10A-DDC0-42F3-B561-F236C3EC3553}"/>
                </a:ext>
              </a:extLst>
            </p:cNvPr>
            <p:cNvCxnSpPr>
              <a:cxnSpLocks/>
            </p:cNvCxnSpPr>
            <p:nvPr/>
          </p:nvCxnSpPr>
          <p:spPr>
            <a:xfrm>
              <a:off x="2878616" y="4707430"/>
              <a:ext cx="237256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D811F1F-15B5-4E4A-9A8D-6E04C0FEE28F}"/>
                </a:ext>
              </a:extLst>
            </p:cNvPr>
            <p:cNvCxnSpPr>
              <a:cxnSpLocks/>
            </p:cNvCxnSpPr>
            <p:nvPr/>
          </p:nvCxnSpPr>
          <p:spPr>
            <a:xfrm>
              <a:off x="2878616" y="5601585"/>
              <a:ext cx="237256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4EA59AF-0207-4F0E-B2E5-0E0F07708AB4}"/>
                </a:ext>
              </a:extLst>
            </p:cNvPr>
            <p:cNvSpPr/>
            <p:nvPr/>
          </p:nvSpPr>
          <p:spPr>
            <a:xfrm>
              <a:off x="3841231" y="3679644"/>
              <a:ext cx="7418582" cy="24560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9E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AEAF58D-0640-4FFB-ACA0-CC79C32AE15C}"/>
                </a:ext>
              </a:extLst>
            </p:cNvPr>
            <p:cNvGrpSpPr/>
            <p:nvPr/>
          </p:nvGrpSpPr>
          <p:grpSpPr>
            <a:xfrm>
              <a:off x="4755686" y="3977131"/>
              <a:ext cx="6260219" cy="342767"/>
              <a:chOff x="4705686" y="3837251"/>
              <a:chExt cx="5028630" cy="34276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4BF5755-BD33-4BA8-9748-056301416E5F}"/>
                  </a:ext>
                </a:extLst>
              </p:cNvPr>
              <p:cNvSpPr/>
              <p:nvPr/>
            </p:nvSpPr>
            <p:spPr>
              <a:xfrm>
                <a:off x="4705686" y="3837251"/>
                <a:ext cx="5028630" cy="342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6137AEC-622E-420F-B3BC-B45F5B979A1D}"/>
                  </a:ext>
                </a:extLst>
              </p:cNvPr>
              <p:cNvSpPr/>
              <p:nvPr/>
            </p:nvSpPr>
            <p:spPr>
              <a:xfrm>
                <a:off x="9115843" y="3901079"/>
                <a:ext cx="568636" cy="21510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0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FFCB7C7-76D6-466F-B5C3-3664B66E325D}"/>
                  </a:ext>
                </a:extLst>
              </p:cNvPr>
              <p:cNvSpPr/>
              <p:nvPr/>
            </p:nvSpPr>
            <p:spPr>
              <a:xfrm>
                <a:off x="8491154" y="3901079"/>
                <a:ext cx="568636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1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803D92F-D629-4464-B2C6-3BA9F9994C74}"/>
                  </a:ext>
                </a:extLst>
              </p:cNvPr>
              <p:cNvSpPr/>
              <p:nvPr/>
            </p:nvSpPr>
            <p:spPr>
              <a:xfrm>
                <a:off x="7863535" y="3898687"/>
                <a:ext cx="571568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2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8EA4669-7DD8-45DA-9A3A-B0ED6EF8AEC0}"/>
                  </a:ext>
                </a:extLst>
              </p:cNvPr>
              <p:cNvSpPr/>
              <p:nvPr/>
            </p:nvSpPr>
            <p:spPr>
              <a:xfrm>
                <a:off x="7235446" y="3898687"/>
                <a:ext cx="570102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3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FD61559-3F7B-4DDA-A328-E73125AADE12}"/>
                  </a:ext>
                </a:extLst>
              </p:cNvPr>
              <p:cNvSpPr/>
              <p:nvPr/>
            </p:nvSpPr>
            <p:spPr>
              <a:xfrm>
                <a:off x="6617094" y="3904214"/>
                <a:ext cx="568637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4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E7E0DE8-D346-436F-9194-C2DE8C78B509}"/>
                  </a:ext>
                </a:extLst>
              </p:cNvPr>
              <p:cNvSpPr/>
              <p:nvPr/>
            </p:nvSpPr>
            <p:spPr>
              <a:xfrm>
                <a:off x="5987438" y="3898687"/>
                <a:ext cx="575064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5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D24280C-9CFD-4B90-B6DD-0E0B4CCFFBCC}"/>
                  </a:ext>
                </a:extLst>
              </p:cNvPr>
              <p:cNvSpPr/>
              <p:nvPr/>
            </p:nvSpPr>
            <p:spPr>
              <a:xfrm>
                <a:off x="5370643" y="3896825"/>
                <a:ext cx="568636" cy="2217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6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58FD85B-181C-4607-9A6A-07EAA7E535E2}"/>
                  </a:ext>
                </a:extLst>
              </p:cNvPr>
              <p:cNvSpPr/>
              <p:nvPr/>
            </p:nvSpPr>
            <p:spPr>
              <a:xfrm>
                <a:off x="4753854" y="3903438"/>
                <a:ext cx="568637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Slice 7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1E4E845-EC59-47E9-8963-51D970091F9B}"/>
                </a:ext>
              </a:extLst>
            </p:cNvPr>
            <p:cNvGrpSpPr/>
            <p:nvPr/>
          </p:nvGrpSpPr>
          <p:grpSpPr>
            <a:xfrm>
              <a:off x="4755687" y="4641503"/>
              <a:ext cx="6266994" cy="342767"/>
              <a:chOff x="4705686" y="4355101"/>
              <a:chExt cx="5028630" cy="342767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B0B711BE-1E7F-45BE-90DA-7B79B6C84C43}"/>
                  </a:ext>
                </a:extLst>
              </p:cNvPr>
              <p:cNvSpPr/>
              <p:nvPr/>
            </p:nvSpPr>
            <p:spPr>
              <a:xfrm>
                <a:off x="4705686" y="4355101"/>
                <a:ext cx="5028630" cy="342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74B7E95-B1CE-45B0-A794-5BB8B265AA4C}"/>
                  </a:ext>
                </a:extLst>
              </p:cNvPr>
              <p:cNvSpPr/>
              <p:nvPr/>
            </p:nvSpPr>
            <p:spPr>
              <a:xfrm>
                <a:off x="9115843" y="4418929"/>
                <a:ext cx="568636" cy="21510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0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EF8F92F-F5A7-4960-82F2-9F5C2139AC14}"/>
                  </a:ext>
                </a:extLst>
              </p:cNvPr>
              <p:cNvSpPr/>
              <p:nvPr/>
            </p:nvSpPr>
            <p:spPr>
              <a:xfrm>
                <a:off x="8491154" y="4418929"/>
                <a:ext cx="568636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1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9DC1F4C-B7C8-4A08-90D6-10FB79CCBAF0}"/>
                  </a:ext>
                </a:extLst>
              </p:cNvPr>
              <p:cNvSpPr/>
              <p:nvPr/>
            </p:nvSpPr>
            <p:spPr>
              <a:xfrm>
                <a:off x="7863535" y="4416537"/>
                <a:ext cx="571568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2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033718C6-6C21-4101-9C89-3A3ECC00B62F}"/>
                  </a:ext>
                </a:extLst>
              </p:cNvPr>
              <p:cNvSpPr/>
              <p:nvPr/>
            </p:nvSpPr>
            <p:spPr>
              <a:xfrm>
                <a:off x="7235446" y="4416537"/>
                <a:ext cx="570102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3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A672BCE9-AC2D-43F7-A61C-4D68E45C6DA9}"/>
                  </a:ext>
                </a:extLst>
              </p:cNvPr>
              <p:cNvSpPr/>
              <p:nvPr/>
            </p:nvSpPr>
            <p:spPr>
              <a:xfrm>
                <a:off x="6617094" y="4422064"/>
                <a:ext cx="568637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4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5F4CBA5-DD1A-42DE-825D-80FA5D64AB1B}"/>
                  </a:ext>
                </a:extLst>
              </p:cNvPr>
              <p:cNvSpPr/>
              <p:nvPr/>
            </p:nvSpPr>
            <p:spPr>
              <a:xfrm>
                <a:off x="5987438" y="4416537"/>
                <a:ext cx="575064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5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835070E-86F0-45D7-95EE-6F4A4327697E}"/>
                  </a:ext>
                </a:extLst>
              </p:cNvPr>
              <p:cNvSpPr/>
              <p:nvPr/>
            </p:nvSpPr>
            <p:spPr>
              <a:xfrm>
                <a:off x="5370643" y="4414675"/>
                <a:ext cx="568636" cy="2217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6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E6B39AB-DFC1-487D-B1F6-4C8839156E51}"/>
                  </a:ext>
                </a:extLst>
              </p:cNvPr>
              <p:cNvSpPr/>
              <p:nvPr/>
            </p:nvSpPr>
            <p:spPr>
              <a:xfrm>
                <a:off x="4753854" y="4421288"/>
                <a:ext cx="568637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Slice 7</a:t>
                </a: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655AB53-0988-4231-B757-18671F84509F}"/>
                </a:ext>
              </a:extLst>
            </p:cNvPr>
            <p:cNvSpPr txBox="1"/>
            <p:nvPr/>
          </p:nvSpPr>
          <p:spPr>
            <a:xfrm>
              <a:off x="10003102" y="3685142"/>
              <a:ext cx="1239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Thread 31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37BAC5D-89FC-4D1D-B82C-1720AD66CCF1}"/>
                </a:ext>
              </a:extLst>
            </p:cNvPr>
            <p:cNvSpPr txBox="1"/>
            <p:nvPr/>
          </p:nvSpPr>
          <p:spPr>
            <a:xfrm>
              <a:off x="10032146" y="4349529"/>
              <a:ext cx="1218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Thread 30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F420B8B-FCDC-4AD8-A1A0-D2060EC6081B}"/>
                </a:ext>
              </a:extLst>
            </p:cNvPr>
            <p:cNvCxnSpPr>
              <a:cxnSpLocks/>
            </p:cNvCxnSpPr>
            <p:nvPr/>
          </p:nvCxnSpPr>
          <p:spPr>
            <a:xfrm>
              <a:off x="7892966" y="5070233"/>
              <a:ext cx="0" cy="384219"/>
            </a:xfrm>
            <a:prstGeom prst="line">
              <a:avLst/>
            </a:prstGeom>
            <a:ln w="3492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83D413C-17E9-4E25-8052-F2E8F78F8952}"/>
                </a:ext>
              </a:extLst>
            </p:cNvPr>
            <p:cNvSpPr txBox="1"/>
            <p:nvPr/>
          </p:nvSpPr>
          <p:spPr>
            <a:xfrm>
              <a:off x="10111070" y="5234793"/>
              <a:ext cx="982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Thread 0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CB142B7-F3E6-4AAE-9436-8A20C9CBBC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3057" y="5022426"/>
              <a:ext cx="85874" cy="73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51E03C7-6A02-4E10-854A-4A1AC6548210}"/>
                </a:ext>
              </a:extLst>
            </p:cNvPr>
            <p:cNvCxnSpPr>
              <a:cxnSpLocks/>
            </p:cNvCxnSpPr>
            <p:nvPr/>
          </p:nvCxnSpPr>
          <p:spPr>
            <a:xfrm>
              <a:off x="3937223" y="4146590"/>
              <a:ext cx="2584" cy="1613453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F3611D2D-4C7B-4AB4-9C15-F2D4D55E3F5B}"/>
                </a:ext>
              </a:extLst>
            </p:cNvPr>
            <p:cNvCxnSpPr>
              <a:cxnSpLocks/>
            </p:cNvCxnSpPr>
            <p:nvPr/>
          </p:nvCxnSpPr>
          <p:spPr>
            <a:xfrm>
              <a:off x="3934021" y="4146590"/>
              <a:ext cx="827096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23FA0877-1029-4DEB-AFC6-11A5C561608B}"/>
                </a:ext>
              </a:extLst>
            </p:cNvPr>
            <p:cNvCxnSpPr>
              <a:cxnSpLocks/>
            </p:cNvCxnSpPr>
            <p:nvPr/>
          </p:nvCxnSpPr>
          <p:spPr>
            <a:xfrm>
              <a:off x="3942291" y="5754262"/>
              <a:ext cx="805134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62122C4-D311-4BCC-A4B7-CA7F50B53A79}"/>
                </a:ext>
              </a:extLst>
            </p:cNvPr>
            <p:cNvSpPr/>
            <p:nvPr/>
          </p:nvSpPr>
          <p:spPr>
            <a:xfrm>
              <a:off x="3913370" y="5000173"/>
              <a:ext cx="47707" cy="47707"/>
            </a:xfrm>
            <a:prstGeom prst="ellipse">
              <a:avLst/>
            </a:prstGeom>
            <a:solidFill>
              <a:srgbClr val="9E0000"/>
            </a:solidFill>
            <a:ln w="12700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4D44C2D-89CF-4F4D-BC24-F9C6FB1FDF44}"/>
                </a:ext>
              </a:extLst>
            </p:cNvPr>
            <p:cNvCxnSpPr>
              <a:cxnSpLocks/>
            </p:cNvCxnSpPr>
            <p:nvPr/>
          </p:nvCxnSpPr>
          <p:spPr>
            <a:xfrm>
              <a:off x="3942301" y="4832705"/>
              <a:ext cx="818816" cy="0"/>
            </a:xfrm>
            <a:prstGeom prst="straightConnector1">
              <a:avLst/>
            </a:prstGeom>
            <a:ln w="254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55DC4FA-931F-4947-B2D6-1F4B72FDDFF6}"/>
                </a:ext>
              </a:extLst>
            </p:cNvPr>
            <p:cNvSpPr txBox="1"/>
            <p:nvPr/>
          </p:nvSpPr>
          <p:spPr>
            <a:xfrm>
              <a:off x="3857645" y="3687859"/>
              <a:ext cx="155884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[223:217]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EFE1498-1537-439D-A7FB-0A771D102069}"/>
                </a:ext>
              </a:extLst>
            </p:cNvPr>
            <p:cNvSpPr txBox="1"/>
            <p:nvPr/>
          </p:nvSpPr>
          <p:spPr>
            <a:xfrm>
              <a:off x="3845503" y="4359591"/>
              <a:ext cx="1598974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[216:210]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53C2483-2FA3-4E22-8785-C1B59BD27EE9}"/>
                </a:ext>
              </a:extLst>
            </p:cNvPr>
            <p:cNvSpPr txBox="1"/>
            <p:nvPr/>
          </p:nvSpPr>
          <p:spPr>
            <a:xfrm>
              <a:off x="3841936" y="5232836"/>
              <a:ext cx="1226222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[6:0]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62DC685-F308-442C-AB7A-CF46C0E05F87}"/>
                </a:ext>
              </a:extLst>
            </p:cNvPr>
            <p:cNvGrpSpPr/>
            <p:nvPr/>
          </p:nvGrpSpPr>
          <p:grpSpPr>
            <a:xfrm>
              <a:off x="4644546" y="5517017"/>
              <a:ext cx="6523928" cy="476946"/>
              <a:chOff x="4601375" y="5372949"/>
              <a:chExt cx="5237537" cy="476946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6A4DE83-3724-432C-9476-7D77E3B6198B}"/>
                  </a:ext>
                </a:extLst>
              </p:cNvPr>
              <p:cNvSpPr/>
              <p:nvPr/>
            </p:nvSpPr>
            <p:spPr>
              <a:xfrm>
                <a:off x="4705686" y="5439773"/>
                <a:ext cx="5028630" cy="342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FC83CA0-6C82-4CE7-8ACB-369D5300B540}"/>
                  </a:ext>
                </a:extLst>
              </p:cNvPr>
              <p:cNvSpPr/>
              <p:nvPr/>
            </p:nvSpPr>
            <p:spPr>
              <a:xfrm>
                <a:off x="9115843" y="5503601"/>
                <a:ext cx="568636" cy="21510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0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635D91A-838E-4BF3-A3AE-8CD493051607}"/>
                  </a:ext>
                </a:extLst>
              </p:cNvPr>
              <p:cNvSpPr/>
              <p:nvPr/>
            </p:nvSpPr>
            <p:spPr>
              <a:xfrm>
                <a:off x="8491154" y="5503601"/>
                <a:ext cx="568636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1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0C81428-FA5E-4391-A424-38869D994766}"/>
                  </a:ext>
                </a:extLst>
              </p:cNvPr>
              <p:cNvSpPr/>
              <p:nvPr/>
            </p:nvSpPr>
            <p:spPr>
              <a:xfrm>
                <a:off x="7863535" y="5501209"/>
                <a:ext cx="571568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2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B63C7CF-9A66-41E3-9C7E-B9AD9A5CA00C}"/>
                  </a:ext>
                </a:extLst>
              </p:cNvPr>
              <p:cNvSpPr/>
              <p:nvPr/>
            </p:nvSpPr>
            <p:spPr>
              <a:xfrm>
                <a:off x="7235446" y="5501209"/>
                <a:ext cx="570102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3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B20C6AE5-EECB-44CF-AB55-B92E0A1AA90D}"/>
                  </a:ext>
                </a:extLst>
              </p:cNvPr>
              <p:cNvSpPr/>
              <p:nvPr/>
            </p:nvSpPr>
            <p:spPr>
              <a:xfrm>
                <a:off x="6617094" y="5506736"/>
                <a:ext cx="568637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4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17A4B03-607D-4291-9390-9A90A4238183}"/>
                  </a:ext>
                </a:extLst>
              </p:cNvPr>
              <p:cNvSpPr/>
              <p:nvPr/>
            </p:nvSpPr>
            <p:spPr>
              <a:xfrm>
                <a:off x="5987438" y="5501209"/>
                <a:ext cx="575064" cy="219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5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63201CF-271D-4AB0-AE7D-98EC4196E415}"/>
                  </a:ext>
                </a:extLst>
              </p:cNvPr>
              <p:cNvSpPr/>
              <p:nvPr/>
            </p:nvSpPr>
            <p:spPr>
              <a:xfrm>
                <a:off x="5370643" y="5499346"/>
                <a:ext cx="568636" cy="2217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Slice 6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E45D7D9-F585-4C08-BB85-D7D3B0BB7AEF}"/>
                  </a:ext>
                </a:extLst>
              </p:cNvPr>
              <p:cNvSpPr/>
              <p:nvPr/>
            </p:nvSpPr>
            <p:spPr>
              <a:xfrm>
                <a:off x="4753854" y="5505960"/>
                <a:ext cx="568637" cy="2151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Slice 7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0D07EA97-7B28-473D-BD2D-3FEB372BD425}"/>
                  </a:ext>
                </a:extLst>
              </p:cNvPr>
              <p:cNvSpPr/>
              <p:nvPr/>
            </p:nvSpPr>
            <p:spPr>
              <a:xfrm>
                <a:off x="4601375" y="5372949"/>
                <a:ext cx="5237537" cy="476946"/>
              </a:xfrm>
              <a:prstGeom prst="rect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198" name="Trapezoid 197">
              <a:extLst>
                <a:ext uri="{FF2B5EF4-FFF2-40B4-BE49-F238E27FC236}">
                  <a16:creationId xmlns:a16="http://schemas.microsoft.com/office/drawing/2014/main" id="{283086CE-9A93-40EE-A024-8ECD68C36520}"/>
                </a:ext>
              </a:extLst>
            </p:cNvPr>
            <p:cNvSpPr/>
            <p:nvPr/>
          </p:nvSpPr>
          <p:spPr>
            <a:xfrm rot="5400000" flipH="1">
              <a:off x="2440930" y="4896331"/>
              <a:ext cx="1609056" cy="253691"/>
            </a:xfrm>
            <a:prstGeom prst="trapezoid">
              <a:avLst>
                <a:gd name="adj" fmla="val 57938"/>
              </a:avLst>
            </a:pr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416" tIns="47708" rIns="95416" bIns="47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5E56962-14B3-46E9-AB50-3FFA6B5E82CD}"/>
                </a:ext>
              </a:extLst>
            </p:cNvPr>
            <p:cNvSpPr txBox="1"/>
            <p:nvPr/>
          </p:nvSpPr>
          <p:spPr>
            <a:xfrm rot="16200000">
              <a:off x="2754074" y="4592825"/>
              <a:ext cx="982774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Mux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1EA03E2-FB96-470C-82F7-E5F5F3C96741}"/>
                </a:ext>
              </a:extLst>
            </p:cNvPr>
            <p:cNvCxnSpPr>
              <a:cxnSpLocks/>
            </p:cNvCxnSpPr>
            <p:nvPr/>
          </p:nvCxnSpPr>
          <p:spPr>
            <a:xfrm>
              <a:off x="4373412" y="4913725"/>
              <a:ext cx="0" cy="321068"/>
            </a:xfrm>
            <a:prstGeom prst="line">
              <a:avLst/>
            </a:prstGeom>
            <a:ln w="34925">
              <a:solidFill>
                <a:srgbClr val="9E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29F6ED7-8C6F-4F1A-83B7-B411C2552CF0}"/>
                </a:ext>
              </a:extLst>
            </p:cNvPr>
            <p:cNvSpPr txBox="1"/>
            <p:nvPr/>
          </p:nvSpPr>
          <p:spPr>
            <a:xfrm>
              <a:off x="1029068" y="3634661"/>
              <a:ext cx="2413878" cy="58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Previous Carry </a:t>
              </a:r>
              <a:br>
                <a:rPr lang="en-US" sz="1600" b="1" dirty="0"/>
              </a:br>
              <a:r>
                <a:rPr lang="en-US" sz="1600" b="1" dirty="0"/>
                <a:t>History Table</a:t>
              </a:r>
            </a:p>
          </p:txBody>
        </p:sp>
      </p:grpSp>
      <p:sp>
        <p:nvSpPr>
          <p:cNvPr id="213" name="Slide Number Placeholder 212">
            <a:extLst>
              <a:ext uri="{FF2B5EF4-FFF2-40B4-BE49-F238E27FC236}">
                <a16:creationId xmlns:a16="http://schemas.microsoft.com/office/drawing/2014/main" id="{F35256B5-987E-4172-8BB7-467E09AB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35</a:t>
            </a:fld>
            <a:endParaRPr lang="en-US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366D796-F7EF-4160-AF01-9567F788FA9D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Carry Speculation Unit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387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1AAD51-D14F-4DD1-94D7-2913484C62BC}"/>
              </a:ext>
            </a:extLst>
          </p:cNvPr>
          <p:cNvGrpSpPr/>
          <p:nvPr/>
        </p:nvGrpSpPr>
        <p:grpSpPr>
          <a:xfrm>
            <a:off x="563127" y="2705100"/>
            <a:ext cx="11065745" cy="2974394"/>
            <a:chOff x="683496" y="2435806"/>
            <a:chExt cx="11065745" cy="297439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4B14617-50C3-431E-9833-533A66D28651}"/>
                </a:ext>
              </a:extLst>
            </p:cNvPr>
            <p:cNvSpPr/>
            <p:nvPr/>
          </p:nvSpPr>
          <p:spPr>
            <a:xfrm>
              <a:off x="683496" y="2435806"/>
              <a:ext cx="10990673" cy="2974394"/>
            </a:xfrm>
            <a:prstGeom prst="rect">
              <a:avLst/>
            </a:prstGeom>
            <a:solidFill>
              <a:srgbClr val="FBE5D6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B27FEF-8B87-4874-ACC1-F7EEC77D1125}"/>
                </a:ext>
              </a:extLst>
            </p:cNvPr>
            <p:cNvSpPr/>
            <p:nvPr/>
          </p:nvSpPr>
          <p:spPr>
            <a:xfrm>
              <a:off x="1502995" y="3441866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7</a:t>
              </a:r>
            </a:p>
            <a:p>
              <a:pPr algn="ctr"/>
              <a:r>
                <a:rPr lang="en-US" sz="1600" dirty="0"/>
                <a:t>Bits [63:56]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7468DB4-C46A-4C91-B668-C6FEE34A0D3C}"/>
                </a:ext>
              </a:extLst>
            </p:cNvPr>
            <p:cNvSpPr/>
            <p:nvPr/>
          </p:nvSpPr>
          <p:spPr>
            <a:xfrm>
              <a:off x="2709497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6</a:t>
              </a:r>
            </a:p>
            <a:p>
              <a:pPr algn="ctr"/>
              <a:r>
                <a:rPr lang="en-US" sz="1600" dirty="0"/>
                <a:t>Bits [55:48]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2552C7-860A-413A-9107-44F4B13A73D4}"/>
                </a:ext>
              </a:extLst>
            </p:cNvPr>
            <p:cNvSpPr/>
            <p:nvPr/>
          </p:nvSpPr>
          <p:spPr>
            <a:xfrm>
              <a:off x="39159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5</a:t>
              </a:r>
            </a:p>
            <a:p>
              <a:pPr algn="ctr"/>
              <a:r>
                <a:rPr lang="en-US" sz="1600"/>
                <a:t>Bits [47:40]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83C10A6-B4E9-40CC-9B17-68527BC1AE4F}"/>
                </a:ext>
              </a:extLst>
            </p:cNvPr>
            <p:cNvSpPr/>
            <p:nvPr/>
          </p:nvSpPr>
          <p:spPr>
            <a:xfrm>
              <a:off x="51224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4</a:t>
              </a:r>
            </a:p>
            <a:p>
              <a:pPr algn="ctr"/>
              <a:r>
                <a:rPr lang="en-US" sz="1600"/>
                <a:t>Bits [39:32]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5F00EF-9B3A-4B94-BD90-8C1AE6BE24EC}"/>
                </a:ext>
              </a:extLst>
            </p:cNvPr>
            <p:cNvSpPr/>
            <p:nvPr/>
          </p:nvSpPr>
          <p:spPr>
            <a:xfrm>
              <a:off x="63289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3</a:t>
              </a:r>
            </a:p>
            <a:p>
              <a:pPr algn="ctr"/>
              <a:r>
                <a:rPr lang="en-US" sz="1600"/>
                <a:t>Bits [31:24]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764E1EC-A93F-49A8-8803-A0AF1E357721}"/>
                </a:ext>
              </a:extLst>
            </p:cNvPr>
            <p:cNvSpPr/>
            <p:nvPr/>
          </p:nvSpPr>
          <p:spPr>
            <a:xfrm>
              <a:off x="75354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2</a:t>
              </a:r>
            </a:p>
            <a:p>
              <a:pPr algn="ctr"/>
              <a:r>
                <a:rPr lang="en-US" sz="1600"/>
                <a:t>Bits [23:16]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3F6F791-9DD5-494E-86AF-DB9D3BA2DA27}"/>
                </a:ext>
              </a:extLst>
            </p:cNvPr>
            <p:cNvSpPr/>
            <p:nvPr/>
          </p:nvSpPr>
          <p:spPr>
            <a:xfrm>
              <a:off x="8740765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1</a:t>
              </a:r>
            </a:p>
            <a:p>
              <a:pPr algn="ctr"/>
              <a:r>
                <a:rPr lang="en-US" sz="1600"/>
                <a:t>Bits [15:8]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CED9197-8EF5-4BF7-AB40-3BC57E6CCB99}"/>
                </a:ext>
              </a:extLst>
            </p:cNvPr>
            <p:cNvSpPr/>
            <p:nvPr/>
          </p:nvSpPr>
          <p:spPr>
            <a:xfrm>
              <a:off x="9946031" y="3441867"/>
              <a:ext cx="942975" cy="749300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0</a:t>
              </a:r>
            </a:p>
            <a:p>
              <a:pPr algn="ctr"/>
              <a:r>
                <a:rPr lang="en-US" sz="1600" dirty="0"/>
                <a:t>Bits [7:0]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364334F-2CEE-4E36-9B1A-DFF3FADC151C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flipH="1" flipV="1">
              <a:off x="10889006" y="3816517"/>
              <a:ext cx="620016" cy="18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0E54894-0810-45B6-94DF-14DDA8AFF321}"/>
                </a:ext>
              </a:extLst>
            </p:cNvPr>
            <p:cNvCxnSpPr>
              <a:cxnSpLocks/>
              <a:stCxn id="81" idx="1"/>
            </p:cNvCxnSpPr>
            <p:nvPr/>
          </p:nvCxnSpPr>
          <p:spPr>
            <a:xfrm flipH="1">
              <a:off x="9688316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3A16563-53C9-4796-A173-9A34C36BBA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8455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3353B3B-B1C5-4193-96F2-4ADA05AAB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1955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03D0995-0135-44FD-8788-C0151E635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5455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10DC21A-C068-46A4-A4BF-64ED4BED7B93}"/>
                </a:ext>
              </a:extLst>
            </p:cNvPr>
            <p:cNvCxnSpPr>
              <a:cxnSpLocks/>
              <a:stCxn id="77" idx="1"/>
              <a:endCxn id="76" idx="3"/>
            </p:cNvCxnSpPr>
            <p:nvPr/>
          </p:nvCxnSpPr>
          <p:spPr>
            <a:xfrm flipH="1">
              <a:off x="4858973" y="3816516"/>
              <a:ext cx="26352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B772E4A-29E0-467F-A84E-0AEFBE9B9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2473" y="3816516"/>
              <a:ext cx="26352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588597F-A435-4891-BC26-FCE530BAA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5972" y="3816516"/>
              <a:ext cx="26352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2FF1453-24DB-4545-93F3-C70F28E8E35C}"/>
                </a:ext>
              </a:extLst>
            </p:cNvPr>
            <p:cNvSpPr txBox="1"/>
            <p:nvPr/>
          </p:nvSpPr>
          <p:spPr>
            <a:xfrm>
              <a:off x="11096085" y="3791210"/>
              <a:ext cx="532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Cin</a:t>
              </a:r>
              <a:endParaRPr lang="en-US" sz="1600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0DCEB80-7DC6-4BC3-8B19-1BBAC5528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788" y="3811688"/>
              <a:ext cx="53220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52A6EE-23E3-4BFC-B4DF-4AE5AF4C0498}"/>
                </a:ext>
              </a:extLst>
            </p:cNvPr>
            <p:cNvSpPr txBox="1"/>
            <p:nvPr/>
          </p:nvSpPr>
          <p:spPr>
            <a:xfrm>
              <a:off x="971228" y="3541568"/>
              <a:ext cx="596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Cout</a:t>
              </a:r>
              <a:endParaRPr lang="en-US" sz="16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EA409E2-2557-49F7-8B41-4CABAA0ED00F}"/>
                </a:ext>
              </a:extLst>
            </p:cNvPr>
            <p:cNvCxnSpPr>
              <a:cxnSpLocks/>
            </p:cNvCxnSpPr>
            <p:nvPr/>
          </p:nvCxnSpPr>
          <p:spPr>
            <a:xfrm>
              <a:off x="9486894" y="4191166"/>
              <a:ext cx="0" cy="9928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C1BB359-E1E9-4DD0-8586-24D4F7052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6165" y="5176230"/>
              <a:ext cx="1417246" cy="5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49AE4B-7837-4A2D-8601-E71860B2B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4868" y="4206385"/>
              <a:ext cx="0" cy="9752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FAB3E5C-F1AA-4514-873A-D68A861D663A}"/>
                </a:ext>
              </a:extLst>
            </p:cNvPr>
            <p:cNvSpPr/>
            <p:nvPr/>
          </p:nvSpPr>
          <p:spPr>
            <a:xfrm>
              <a:off x="8812026" y="5158807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Moon 96">
              <a:extLst>
                <a:ext uri="{FF2B5EF4-FFF2-40B4-BE49-F238E27FC236}">
                  <a16:creationId xmlns:a16="http://schemas.microsoft.com/office/drawing/2014/main" id="{9FA37B03-EAAD-40BF-8F05-457BDA56AD0C}"/>
                </a:ext>
              </a:extLst>
            </p:cNvPr>
            <p:cNvSpPr/>
            <p:nvPr/>
          </p:nvSpPr>
          <p:spPr>
            <a:xfrm>
              <a:off x="7825293" y="4966885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1289321-298E-492C-87D7-8BFC2EB3BF91}"/>
                </a:ext>
              </a:extLst>
            </p:cNvPr>
            <p:cNvCxnSpPr>
              <a:cxnSpLocks/>
            </p:cNvCxnSpPr>
            <p:nvPr/>
          </p:nvCxnSpPr>
          <p:spPr>
            <a:xfrm>
              <a:off x="8395880" y="4191166"/>
              <a:ext cx="0" cy="8462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65A184-A848-43EC-A46A-4F4B3F8686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7814" y="5037460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205EC66-8908-4F88-9997-547CA48D6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4565" y="5114268"/>
              <a:ext cx="9784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33539EE-45F8-43F3-B340-22D00F2F2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5210" y="4191166"/>
              <a:ext cx="0" cy="9231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7247E15-1CEB-4BFE-A2F6-6526DB4A32E5}"/>
                </a:ext>
              </a:extLst>
            </p:cNvPr>
            <p:cNvSpPr/>
            <p:nvPr/>
          </p:nvSpPr>
          <p:spPr>
            <a:xfrm>
              <a:off x="7642368" y="5091430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5E42A67E-271F-4EF8-AB6E-0F0FC30FEDFA}"/>
                </a:ext>
              </a:extLst>
            </p:cNvPr>
            <p:cNvSpPr/>
            <p:nvPr/>
          </p:nvSpPr>
          <p:spPr>
            <a:xfrm>
              <a:off x="6601074" y="4896466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80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EE0314A-8454-4E9F-9347-C0ED1A25415E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1" y="4191166"/>
              <a:ext cx="0" cy="775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934A87A-40C7-4FEE-8747-3D9B8F17D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0420" y="4967041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6BC1F72-A978-4191-AEB2-27E2D6DF14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2430" y="5043849"/>
              <a:ext cx="9418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6C41A2AC-FF54-40BC-AF71-6385963EF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0991" y="4191166"/>
              <a:ext cx="0" cy="85270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88E7818-D809-4C2B-8ACE-E332532B9E2D}"/>
                </a:ext>
              </a:extLst>
            </p:cNvPr>
            <p:cNvSpPr/>
            <p:nvPr/>
          </p:nvSpPr>
          <p:spPr>
            <a:xfrm>
              <a:off x="6418149" y="5023524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Moon 108">
              <a:extLst>
                <a:ext uri="{FF2B5EF4-FFF2-40B4-BE49-F238E27FC236}">
                  <a16:creationId xmlns:a16="http://schemas.microsoft.com/office/drawing/2014/main" id="{581B819D-52E3-4A2F-939F-DF5B83C393A8}"/>
                </a:ext>
              </a:extLst>
            </p:cNvPr>
            <p:cNvSpPr/>
            <p:nvPr/>
          </p:nvSpPr>
          <p:spPr>
            <a:xfrm>
              <a:off x="5405176" y="4817818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8CDA48-669F-4713-AC69-F688602B0568}"/>
                </a:ext>
              </a:extLst>
            </p:cNvPr>
            <p:cNvCxnSpPr>
              <a:cxnSpLocks/>
            </p:cNvCxnSpPr>
            <p:nvPr/>
          </p:nvCxnSpPr>
          <p:spPr>
            <a:xfrm>
              <a:off x="5975763" y="4191166"/>
              <a:ext cx="0" cy="6972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F0C37A-E5BE-4520-B060-DDBF3AD2A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4522" y="4888393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264F3E7-072F-4B80-B00F-92F6E6546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3093" y="4965224"/>
              <a:ext cx="94183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B1FAB69-9BF6-44B7-A210-BE9C079F8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1028" y="4206385"/>
              <a:ext cx="0" cy="75882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53F457-FB75-4F68-885C-973FD9B1CF31}"/>
                </a:ext>
              </a:extLst>
            </p:cNvPr>
            <p:cNvSpPr/>
            <p:nvPr/>
          </p:nvSpPr>
          <p:spPr>
            <a:xfrm>
              <a:off x="5198186" y="4944876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21F33359-743A-40BD-BF01-AF370AD2911B}"/>
                </a:ext>
              </a:extLst>
            </p:cNvPr>
            <p:cNvSpPr/>
            <p:nvPr/>
          </p:nvSpPr>
          <p:spPr>
            <a:xfrm>
              <a:off x="4209278" y="4728732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68DFCE7-8A3B-4418-BEFF-D56169EDCCC0}"/>
                </a:ext>
              </a:extLst>
            </p:cNvPr>
            <p:cNvCxnSpPr>
              <a:cxnSpLocks/>
            </p:cNvCxnSpPr>
            <p:nvPr/>
          </p:nvCxnSpPr>
          <p:spPr>
            <a:xfrm>
              <a:off x="4779865" y="4191166"/>
              <a:ext cx="0" cy="6081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351F162-20AD-4FDF-8FE5-FAA6188F1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5579" y="4799307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31071F6-2A71-4813-B1F0-542F963C9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447" y="4876115"/>
              <a:ext cx="9875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361D439-2B0B-4580-9ED1-CDB232A14D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0317" y="4191166"/>
              <a:ext cx="0" cy="6849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2DAA06D-8D91-42FD-BAD7-2587A546A720}"/>
                </a:ext>
              </a:extLst>
            </p:cNvPr>
            <p:cNvSpPr/>
            <p:nvPr/>
          </p:nvSpPr>
          <p:spPr>
            <a:xfrm>
              <a:off x="3997475" y="4855789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Moon 120">
              <a:extLst>
                <a:ext uri="{FF2B5EF4-FFF2-40B4-BE49-F238E27FC236}">
                  <a16:creationId xmlns:a16="http://schemas.microsoft.com/office/drawing/2014/main" id="{1E1C73BA-1005-43EF-AAC6-1A7C45605B4C}"/>
                </a:ext>
              </a:extLst>
            </p:cNvPr>
            <p:cNvSpPr/>
            <p:nvPr/>
          </p:nvSpPr>
          <p:spPr>
            <a:xfrm>
              <a:off x="2985227" y="4645060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9E1BFDA-F1F6-4B50-95B5-97DE7157C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5815" y="4191166"/>
              <a:ext cx="1703" cy="5244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7F1C563-E65A-4622-978E-42BF46EB0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1529" y="4715636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FEE436-F382-4AD5-8E53-8621428DA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2059" y="4792444"/>
              <a:ext cx="9509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9B1018A-17F0-47E5-812B-BD5CD5A3D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893" y="4206385"/>
              <a:ext cx="0" cy="5860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45BF33C-4F1D-4EE9-BF4B-3B0674BAAAEB}"/>
                </a:ext>
              </a:extLst>
            </p:cNvPr>
            <p:cNvSpPr/>
            <p:nvPr/>
          </p:nvSpPr>
          <p:spPr>
            <a:xfrm>
              <a:off x="2783050" y="4772117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Moon 126">
              <a:extLst>
                <a:ext uri="{FF2B5EF4-FFF2-40B4-BE49-F238E27FC236}">
                  <a16:creationId xmlns:a16="http://schemas.microsoft.com/office/drawing/2014/main" id="{6A7FE9CB-2B8D-4CE4-87F8-A7CBB68E3F93}"/>
                </a:ext>
              </a:extLst>
            </p:cNvPr>
            <p:cNvSpPr/>
            <p:nvPr/>
          </p:nvSpPr>
          <p:spPr>
            <a:xfrm>
              <a:off x="1782217" y="4550084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7DBB51D-989E-4F84-AF98-0B527AC7A187}"/>
                </a:ext>
              </a:extLst>
            </p:cNvPr>
            <p:cNvCxnSpPr>
              <a:cxnSpLocks/>
            </p:cNvCxnSpPr>
            <p:nvPr/>
          </p:nvCxnSpPr>
          <p:spPr>
            <a:xfrm>
              <a:off x="2352805" y="4191166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A09CF7D-49BC-4439-97F3-489477074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0900" y="4632691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FB68C38-9D68-4EA2-9981-8E9EB8453983}"/>
                </a:ext>
              </a:extLst>
            </p:cNvPr>
            <p:cNvCxnSpPr>
              <a:cxnSpLocks/>
              <a:stCxn id="127" idx="1"/>
            </p:cNvCxnSpPr>
            <p:nvPr/>
          </p:nvCxnSpPr>
          <p:spPr>
            <a:xfrm flipH="1" flipV="1">
              <a:off x="1590625" y="4697468"/>
              <a:ext cx="191592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9575C3A-7898-465F-A44C-F55B5DC6C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8071" y="4206385"/>
              <a:ext cx="0" cy="4911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0BFE5C0-73C3-4E00-ADA9-E378BB87C4FB}"/>
                </a:ext>
              </a:extLst>
            </p:cNvPr>
            <p:cNvSpPr txBox="1"/>
            <p:nvPr/>
          </p:nvSpPr>
          <p:spPr>
            <a:xfrm>
              <a:off x="8827643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E[1]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58D83C9-02B5-4006-8496-DFF995789AE3}"/>
                </a:ext>
              </a:extLst>
            </p:cNvPr>
            <p:cNvSpPr txBox="1"/>
            <p:nvPr/>
          </p:nvSpPr>
          <p:spPr>
            <a:xfrm>
              <a:off x="7739271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E[2]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200AD793-A328-4017-AECB-503E1343E21F}"/>
                </a:ext>
              </a:extLst>
            </p:cNvPr>
            <p:cNvSpPr txBox="1"/>
            <p:nvPr/>
          </p:nvSpPr>
          <p:spPr>
            <a:xfrm>
              <a:off x="6523250" y="4246193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E[3]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E5FBEFD-AA2B-4F7C-8AF7-E1F3F15D973E}"/>
                </a:ext>
              </a:extLst>
            </p:cNvPr>
            <p:cNvSpPr txBox="1"/>
            <p:nvPr/>
          </p:nvSpPr>
          <p:spPr>
            <a:xfrm>
              <a:off x="5339044" y="4246193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E[4]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E6FC489A-6DC4-4DA5-AC62-ECDCE9A8E91F}"/>
                </a:ext>
              </a:extLst>
            </p:cNvPr>
            <p:cNvSpPr txBox="1"/>
            <p:nvPr/>
          </p:nvSpPr>
          <p:spPr>
            <a:xfrm>
              <a:off x="4139617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E[5]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C90F19B6-A1DB-411C-AD7B-5DF27AF2C180}"/>
                </a:ext>
              </a:extLst>
            </p:cNvPr>
            <p:cNvSpPr txBox="1"/>
            <p:nvPr/>
          </p:nvSpPr>
          <p:spPr>
            <a:xfrm>
              <a:off x="2912521" y="414324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E[6]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07AD166-38D3-48E7-B2EC-9AC5ACADCD91}"/>
                </a:ext>
              </a:extLst>
            </p:cNvPr>
            <p:cNvSpPr txBox="1"/>
            <p:nvPr/>
          </p:nvSpPr>
          <p:spPr>
            <a:xfrm>
              <a:off x="1717724" y="4141179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E[7]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0982E95-55E8-40DA-B201-7BA6D1618845}"/>
                </a:ext>
              </a:extLst>
            </p:cNvPr>
            <p:cNvSpPr txBox="1"/>
            <p:nvPr/>
          </p:nvSpPr>
          <p:spPr>
            <a:xfrm>
              <a:off x="8543240" y="466956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S[1]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54FD1170-7D9E-47C5-8025-95CE28BEEC29}"/>
                </a:ext>
              </a:extLst>
            </p:cNvPr>
            <p:cNvSpPr txBox="1"/>
            <p:nvPr/>
          </p:nvSpPr>
          <p:spPr>
            <a:xfrm>
              <a:off x="7388168" y="465931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S[2]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67F468C-8F99-40BC-A161-33C0906638A5}"/>
                </a:ext>
              </a:extLst>
            </p:cNvPr>
            <p:cNvSpPr txBox="1"/>
            <p:nvPr/>
          </p:nvSpPr>
          <p:spPr>
            <a:xfrm>
              <a:off x="6153334" y="4608896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S[3]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0AA386D2-95BA-4895-89A3-F006041F32BD}"/>
                </a:ext>
              </a:extLst>
            </p:cNvPr>
            <p:cNvSpPr txBox="1"/>
            <p:nvPr/>
          </p:nvSpPr>
          <p:spPr>
            <a:xfrm>
              <a:off x="4962780" y="4520059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S[4]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9FCF52E3-899A-4862-B9E7-34A836925BDD}"/>
                </a:ext>
              </a:extLst>
            </p:cNvPr>
            <p:cNvSpPr txBox="1"/>
            <p:nvPr/>
          </p:nvSpPr>
          <p:spPr>
            <a:xfrm>
              <a:off x="3752336" y="4447047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S[5]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A1B8EC8F-6D5A-4B83-83DF-D106FF2325E3}"/>
                </a:ext>
              </a:extLst>
            </p:cNvPr>
            <p:cNvSpPr txBox="1"/>
            <p:nvPr/>
          </p:nvSpPr>
          <p:spPr>
            <a:xfrm>
              <a:off x="2524728" y="4365977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S[6]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4602E80-0D2F-4684-B481-12F8545881AB}"/>
                </a:ext>
              </a:extLst>
            </p:cNvPr>
            <p:cNvSpPr txBox="1"/>
            <p:nvPr/>
          </p:nvSpPr>
          <p:spPr>
            <a:xfrm>
              <a:off x="1321737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S[7]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7E49C1F3-0F72-41C3-8115-EC6E1164E60B}"/>
                </a:ext>
              </a:extLst>
            </p:cNvPr>
            <p:cNvSpPr txBox="1"/>
            <p:nvPr/>
          </p:nvSpPr>
          <p:spPr>
            <a:xfrm>
              <a:off x="9150745" y="2850980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[0]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E12E2EA6-EBD9-4E93-BCAD-738326B41BED}"/>
                </a:ext>
              </a:extLst>
            </p:cNvPr>
            <p:cNvSpPr txBox="1"/>
            <p:nvPr/>
          </p:nvSpPr>
          <p:spPr>
            <a:xfrm>
              <a:off x="7952983" y="285647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[1]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910BD06C-07AE-49D2-8461-95DBDDDBCD81}"/>
                </a:ext>
              </a:extLst>
            </p:cNvPr>
            <p:cNvSpPr txBox="1"/>
            <p:nvPr/>
          </p:nvSpPr>
          <p:spPr>
            <a:xfrm>
              <a:off x="6737839" y="286341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[2]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AC54C58-2817-4D47-8852-E798B85E0D8A}"/>
                </a:ext>
              </a:extLst>
            </p:cNvPr>
            <p:cNvSpPr txBox="1"/>
            <p:nvPr/>
          </p:nvSpPr>
          <p:spPr>
            <a:xfrm>
              <a:off x="5534063" y="2857862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[3]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8A43046-BFDE-4A9E-8AE2-EF0BCCFCCFD0}"/>
                </a:ext>
              </a:extLst>
            </p:cNvPr>
            <p:cNvSpPr txBox="1"/>
            <p:nvPr/>
          </p:nvSpPr>
          <p:spPr>
            <a:xfrm>
              <a:off x="4327382" y="2856508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[4]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5551C7F5-2A58-4D3C-A69C-242DA4B99902}"/>
                </a:ext>
              </a:extLst>
            </p:cNvPr>
            <p:cNvSpPr txBox="1"/>
            <p:nvPr/>
          </p:nvSpPr>
          <p:spPr>
            <a:xfrm>
              <a:off x="3118823" y="286341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[5]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A33FFCC8-0453-48EA-AEDE-0F4182425D6E}"/>
                </a:ext>
              </a:extLst>
            </p:cNvPr>
            <p:cNvSpPr txBox="1"/>
            <p:nvPr/>
          </p:nvSpPr>
          <p:spPr>
            <a:xfrm>
              <a:off x="1936652" y="285914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[6]</a:t>
              </a: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9AAF648C-65BC-407E-AF09-00DB41A6EE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38" y="2530852"/>
              <a:ext cx="0" cy="378840"/>
            </a:xfrm>
            <a:prstGeom prst="line">
              <a:avLst/>
            </a:prstGeom>
            <a:ln w="1905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C6671CB6-2807-4FD2-B455-516140EC7E71}"/>
                </a:ext>
              </a:extLst>
            </p:cNvPr>
            <p:cNvSpPr/>
            <p:nvPr/>
          </p:nvSpPr>
          <p:spPr>
            <a:xfrm>
              <a:off x="1808192" y="2700991"/>
              <a:ext cx="45719" cy="45719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2" name="Connector: Elbow 293">
              <a:extLst>
                <a:ext uri="{FF2B5EF4-FFF2-40B4-BE49-F238E27FC236}">
                  <a16:creationId xmlns:a16="http://schemas.microsoft.com/office/drawing/2014/main" id="{7745D6AB-1596-465F-BF35-21445047297F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835819" y="2843012"/>
              <a:ext cx="1345166" cy="598855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ctor: Elbow 293">
              <a:extLst>
                <a:ext uri="{FF2B5EF4-FFF2-40B4-BE49-F238E27FC236}">
                  <a16:creationId xmlns:a16="http://schemas.microsoft.com/office/drawing/2014/main" id="{230ED7AD-0AAC-4300-BDAF-64DA3D50FC3C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1828906" y="2781505"/>
              <a:ext cx="2558580" cy="660362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ctor: Elbow 293">
              <a:extLst>
                <a:ext uri="{FF2B5EF4-FFF2-40B4-BE49-F238E27FC236}">
                  <a16:creationId xmlns:a16="http://schemas.microsoft.com/office/drawing/2014/main" id="{00E815A1-91E3-4FE5-985D-BD25BD98AF1D}"/>
                </a:ext>
              </a:extLst>
            </p:cNvPr>
            <p:cNvCxnSpPr>
              <a:cxnSpLocks/>
            </p:cNvCxnSpPr>
            <p:nvPr/>
          </p:nvCxnSpPr>
          <p:spPr>
            <a:xfrm>
              <a:off x="1732980" y="2725685"/>
              <a:ext cx="3861006" cy="706060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ctor: Elbow 293">
              <a:extLst>
                <a:ext uri="{FF2B5EF4-FFF2-40B4-BE49-F238E27FC236}">
                  <a16:creationId xmlns:a16="http://schemas.microsoft.com/office/drawing/2014/main" id="{4407FA22-664C-4C59-A8B5-F4D1A4F26536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1838755" y="2661550"/>
              <a:ext cx="4961731" cy="780317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ctor: Elbow 293">
              <a:extLst>
                <a:ext uri="{FF2B5EF4-FFF2-40B4-BE49-F238E27FC236}">
                  <a16:creationId xmlns:a16="http://schemas.microsoft.com/office/drawing/2014/main" id="{04FDCAE2-B867-4830-AFE7-AF4F5A4DB5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44013" y="3091950"/>
              <a:ext cx="541272" cy="158560"/>
            </a:xfrm>
            <a:prstGeom prst="bentConnector3">
              <a:avLst>
                <a:gd name="adj1" fmla="val 1620"/>
              </a:avLst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ctor: Elbow 293">
              <a:extLst>
                <a:ext uri="{FF2B5EF4-FFF2-40B4-BE49-F238E27FC236}">
                  <a16:creationId xmlns:a16="http://schemas.microsoft.com/office/drawing/2014/main" id="{7F419FBB-9434-4940-A7A6-D795357E7916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>
              <a:off x="1828906" y="2597275"/>
              <a:ext cx="6178080" cy="844592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or: Elbow 293">
              <a:extLst>
                <a:ext uri="{FF2B5EF4-FFF2-40B4-BE49-F238E27FC236}">
                  <a16:creationId xmlns:a16="http://schemas.microsoft.com/office/drawing/2014/main" id="{863D31A8-9FEB-4C7F-AC2A-1ACD84C1B290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1828906" y="2529840"/>
              <a:ext cx="7383347" cy="912027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E072A18B-B325-43F9-B512-0116670F8BFB}"/>
                </a:ext>
              </a:extLst>
            </p:cNvPr>
            <p:cNvSpPr txBox="1"/>
            <p:nvPr/>
          </p:nvSpPr>
          <p:spPr>
            <a:xfrm>
              <a:off x="9817165" y="2550970"/>
              <a:ext cx="183796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ST</a:t>
              </a:r>
              <a:r>
                <a:rPr lang="en-US" sz="1600" b="1" baseline="30000" dirty="0"/>
                <a:t>2</a:t>
              </a:r>
              <a:r>
                <a:rPr lang="en-US" sz="1600" b="1" dirty="0"/>
                <a:t> Adder, Thread 0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9A828173-E24F-4A86-9FDB-45840089D7B3}"/>
                </a:ext>
              </a:extLst>
            </p:cNvPr>
            <p:cNvSpPr txBox="1"/>
            <p:nvPr/>
          </p:nvSpPr>
          <p:spPr>
            <a:xfrm>
              <a:off x="10938747" y="3388213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SUB</a:t>
              </a:r>
            </a:p>
          </p:txBody>
        </p: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DF9EC9BD-DF6C-4E79-A2A3-9767B8E71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89006" y="3694314"/>
              <a:ext cx="620016" cy="18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0060C343-1751-4621-9B2B-77E57609C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7734" y="3235647"/>
              <a:ext cx="8494343" cy="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1E0865CC-784C-43D3-8B49-CFE58781A427}"/>
                </a:ext>
              </a:extLst>
            </p:cNvPr>
            <p:cNvCxnSpPr>
              <a:cxnSpLocks/>
            </p:cNvCxnSpPr>
            <p:nvPr/>
          </p:nvCxnSpPr>
          <p:spPr>
            <a:xfrm>
              <a:off x="11064759" y="3235647"/>
              <a:ext cx="0" cy="4522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39E40436-9698-4E07-BBCF-22B22FD2AB16}"/>
                </a:ext>
              </a:extLst>
            </p:cNvPr>
            <p:cNvSpPr/>
            <p:nvPr/>
          </p:nvSpPr>
          <p:spPr>
            <a:xfrm>
              <a:off x="11041730" y="3667248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9131A85-AEF0-46C1-8703-98D15DA6957E}"/>
                </a:ext>
              </a:extLst>
            </p:cNvPr>
            <p:cNvCxnSpPr>
              <a:cxnSpLocks/>
            </p:cNvCxnSpPr>
            <p:nvPr/>
          </p:nvCxnSpPr>
          <p:spPr>
            <a:xfrm>
              <a:off x="2582280" y="3225929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BDD16C51-29A7-4AC3-B53C-DBB5D818F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5970" y="3661337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09447A9-AD49-43FB-8B10-514F7F13DB54}"/>
                </a:ext>
              </a:extLst>
            </p:cNvPr>
            <p:cNvCxnSpPr>
              <a:cxnSpLocks/>
            </p:cNvCxnSpPr>
            <p:nvPr/>
          </p:nvCxnSpPr>
          <p:spPr>
            <a:xfrm>
              <a:off x="3849313" y="3240454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5D1BEF0E-5352-4789-A898-580F3E1BFB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472" y="3672328"/>
              <a:ext cx="202307" cy="35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2F1BDD2A-189A-4839-A60D-D3F7713B9F8E}"/>
                </a:ext>
              </a:extLst>
            </p:cNvPr>
            <p:cNvSpPr/>
            <p:nvPr/>
          </p:nvSpPr>
          <p:spPr>
            <a:xfrm>
              <a:off x="3827752" y="3209450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5389E86-FCC2-471A-BBB9-11416FF27A92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63" y="3246377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97BE58C2-E88F-42A1-B69A-45D96061B5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3422" y="3678251"/>
              <a:ext cx="202307" cy="35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C802D336-4D69-4B6E-8ACB-12EB27B5D3FD}"/>
                </a:ext>
              </a:extLst>
            </p:cNvPr>
            <p:cNvSpPr/>
            <p:nvPr/>
          </p:nvSpPr>
          <p:spPr>
            <a:xfrm>
              <a:off x="5038702" y="3215373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88577611-8E8B-416F-A510-30716C81137C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32" y="3240454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5F4C9E53-41CA-4204-8CC4-59B1D027F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422" y="3675862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F66E0F77-2D95-4D5D-9ED5-D4A459D4E37E}"/>
                </a:ext>
              </a:extLst>
            </p:cNvPr>
            <p:cNvSpPr/>
            <p:nvPr/>
          </p:nvSpPr>
          <p:spPr>
            <a:xfrm>
              <a:off x="6184293" y="3211409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B5E44959-D469-4F07-BC21-EB1CDEB35B1E}"/>
                </a:ext>
              </a:extLst>
            </p:cNvPr>
            <p:cNvCxnSpPr>
              <a:cxnSpLocks/>
            </p:cNvCxnSpPr>
            <p:nvPr/>
          </p:nvCxnSpPr>
          <p:spPr>
            <a:xfrm>
              <a:off x="7406645" y="3240454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2432EDF4-10A9-4FBC-A8C8-1446166A3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0335" y="3675862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D42C494F-5859-4301-9B05-57B6F2E6BC03}"/>
                </a:ext>
              </a:extLst>
            </p:cNvPr>
            <p:cNvSpPr/>
            <p:nvPr/>
          </p:nvSpPr>
          <p:spPr>
            <a:xfrm>
              <a:off x="7382206" y="3211409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26A8FD9-9FB9-4A2D-8420-57F296909EED}"/>
                </a:ext>
              </a:extLst>
            </p:cNvPr>
            <p:cNvCxnSpPr>
              <a:cxnSpLocks/>
            </p:cNvCxnSpPr>
            <p:nvPr/>
          </p:nvCxnSpPr>
          <p:spPr>
            <a:xfrm>
              <a:off x="8618102" y="3236920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>
              <a:extLst>
                <a:ext uri="{FF2B5EF4-FFF2-40B4-BE49-F238E27FC236}">
                  <a16:creationId xmlns:a16="http://schemas.microsoft.com/office/drawing/2014/main" id="{D54BB9E2-5550-4CE7-9A60-ACEEE495CB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1792" y="3672328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7FB9F951-133C-4426-80A4-E7BBE4AF785B}"/>
                </a:ext>
              </a:extLst>
            </p:cNvPr>
            <p:cNvSpPr/>
            <p:nvPr/>
          </p:nvSpPr>
          <p:spPr>
            <a:xfrm>
              <a:off x="8593663" y="3207875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7912DAC5-4074-4752-BF41-0CA7A2B9ED20}"/>
                </a:ext>
              </a:extLst>
            </p:cNvPr>
            <p:cNvCxnSpPr>
              <a:cxnSpLocks/>
            </p:cNvCxnSpPr>
            <p:nvPr/>
          </p:nvCxnSpPr>
          <p:spPr>
            <a:xfrm>
              <a:off x="9798366" y="3236920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9F8ABBA8-AC7F-425F-9EDB-F702DE881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3740" y="3672328"/>
              <a:ext cx="12530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075DE6F1-BAAC-4548-AB4A-94E8D87294D3}"/>
                </a:ext>
              </a:extLst>
            </p:cNvPr>
            <p:cNvSpPr/>
            <p:nvPr/>
          </p:nvSpPr>
          <p:spPr>
            <a:xfrm>
              <a:off x="9773927" y="3207875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436CF05-77A3-4E51-A017-B336C52B74B0}"/>
                </a:ext>
              </a:extLst>
            </p:cNvPr>
            <p:cNvSpPr/>
            <p:nvPr/>
          </p:nvSpPr>
          <p:spPr>
            <a:xfrm>
              <a:off x="838200" y="2508957"/>
              <a:ext cx="884423" cy="8445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Previous Carry </a:t>
              </a:r>
              <a:br>
                <a:rPr lang="en-US" sz="1400" b="1" dirty="0"/>
              </a:br>
              <a:r>
                <a:rPr lang="en-US" sz="1400" b="1" dirty="0"/>
                <a:t>History Table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B9FCF-4FCF-4C72-B873-CDE62BFA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36</a:t>
            </a:fld>
            <a:endParaRPr lang="en-US"/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0133095C-A2EF-47A2-8139-51B5B1CFF704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Adder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6663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1AAD51-D14F-4DD1-94D7-2913484C62BC}"/>
              </a:ext>
            </a:extLst>
          </p:cNvPr>
          <p:cNvGrpSpPr/>
          <p:nvPr/>
        </p:nvGrpSpPr>
        <p:grpSpPr>
          <a:xfrm>
            <a:off x="563127" y="2705100"/>
            <a:ext cx="11065745" cy="2974394"/>
            <a:chOff x="683496" y="2435806"/>
            <a:chExt cx="11065745" cy="297439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4B14617-50C3-431E-9833-533A66D28651}"/>
                </a:ext>
              </a:extLst>
            </p:cNvPr>
            <p:cNvSpPr/>
            <p:nvPr/>
          </p:nvSpPr>
          <p:spPr>
            <a:xfrm>
              <a:off x="683496" y="2435806"/>
              <a:ext cx="10990673" cy="2974394"/>
            </a:xfrm>
            <a:prstGeom prst="rect">
              <a:avLst/>
            </a:prstGeom>
            <a:solidFill>
              <a:srgbClr val="FBE5D6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B27FEF-8B87-4874-ACC1-F7EEC77D1125}"/>
                </a:ext>
              </a:extLst>
            </p:cNvPr>
            <p:cNvSpPr/>
            <p:nvPr/>
          </p:nvSpPr>
          <p:spPr>
            <a:xfrm>
              <a:off x="1502995" y="3441866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7</a:t>
              </a:r>
            </a:p>
            <a:p>
              <a:pPr algn="ctr"/>
              <a:r>
                <a:rPr lang="en-US" sz="1600" dirty="0"/>
                <a:t>Bits [63:56]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7468DB4-C46A-4C91-B668-C6FEE34A0D3C}"/>
                </a:ext>
              </a:extLst>
            </p:cNvPr>
            <p:cNvSpPr/>
            <p:nvPr/>
          </p:nvSpPr>
          <p:spPr>
            <a:xfrm>
              <a:off x="2709497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6</a:t>
              </a:r>
            </a:p>
            <a:p>
              <a:pPr algn="ctr"/>
              <a:r>
                <a:rPr lang="en-US" sz="1600" dirty="0"/>
                <a:t>Bits [55:48]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2552C7-860A-413A-9107-44F4B13A73D4}"/>
                </a:ext>
              </a:extLst>
            </p:cNvPr>
            <p:cNvSpPr/>
            <p:nvPr/>
          </p:nvSpPr>
          <p:spPr>
            <a:xfrm>
              <a:off x="39159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5</a:t>
              </a:r>
            </a:p>
            <a:p>
              <a:pPr algn="ctr"/>
              <a:r>
                <a:rPr lang="en-US" sz="1600"/>
                <a:t>Bits [47:40]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83C10A6-B4E9-40CC-9B17-68527BC1AE4F}"/>
                </a:ext>
              </a:extLst>
            </p:cNvPr>
            <p:cNvSpPr/>
            <p:nvPr/>
          </p:nvSpPr>
          <p:spPr>
            <a:xfrm>
              <a:off x="51224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4</a:t>
              </a:r>
            </a:p>
            <a:p>
              <a:pPr algn="ctr"/>
              <a:r>
                <a:rPr lang="en-US" sz="1600"/>
                <a:t>Bits [39:32]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5F00EF-9B3A-4B94-BD90-8C1AE6BE24EC}"/>
                </a:ext>
              </a:extLst>
            </p:cNvPr>
            <p:cNvSpPr/>
            <p:nvPr/>
          </p:nvSpPr>
          <p:spPr>
            <a:xfrm>
              <a:off x="63289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3</a:t>
              </a:r>
            </a:p>
            <a:p>
              <a:pPr algn="ctr"/>
              <a:r>
                <a:rPr lang="en-US" sz="1600"/>
                <a:t>Bits [31:24]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764E1EC-A93F-49A8-8803-A0AF1E357721}"/>
                </a:ext>
              </a:extLst>
            </p:cNvPr>
            <p:cNvSpPr/>
            <p:nvPr/>
          </p:nvSpPr>
          <p:spPr>
            <a:xfrm>
              <a:off x="7535498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2</a:t>
              </a:r>
            </a:p>
            <a:p>
              <a:pPr algn="ctr"/>
              <a:r>
                <a:rPr lang="en-US" sz="1600"/>
                <a:t>Bits [23:16]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3F6F791-9DD5-494E-86AF-DB9D3BA2DA27}"/>
                </a:ext>
              </a:extLst>
            </p:cNvPr>
            <p:cNvSpPr/>
            <p:nvPr/>
          </p:nvSpPr>
          <p:spPr>
            <a:xfrm>
              <a:off x="8740765" y="3441867"/>
              <a:ext cx="942975" cy="749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Slice 1</a:t>
              </a:r>
            </a:p>
            <a:p>
              <a:pPr algn="ctr"/>
              <a:r>
                <a:rPr lang="en-US" sz="1600"/>
                <a:t>Bits [15:8]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CED9197-8EF5-4BF7-AB40-3BC57E6CCB99}"/>
                </a:ext>
              </a:extLst>
            </p:cNvPr>
            <p:cNvSpPr/>
            <p:nvPr/>
          </p:nvSpPr>
          <p:spPr>
            <a:xfrm>
              <a:off x="9946031" y="3441867"/>
              <a:ext cx="942975" cy="749300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0</a:t>
              </a:r>
            </a:p>
            <a:p>
              <a:pPr algn="ctr"/>
              <a:r>
                <a:rPr lang="en-US" sz="1600" dirty="0"/>
                <a:t>Bits [7:0]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364334F-2CEE-4E36-9B1A-DFF3FADC151C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flipH="1" flipV="1">
              <a:off x="10889006" y="3816517"/>
              <a:ext cx="620016" cy="18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0E54894-0810-45B6-94DF-14DDA8AFF321}"/>
                </a:ext>
              </a:extLst>
            </p:cNvPr>
            <p:cNvCxnSpPr>
              <a:cxnSpLocks/>
              <a:stCxn id="81" idx="1"/>
            </p:cNvCxnSpPr>
            <p:nvPr/>
          </p:nvCxnSpPr>
          <p:spPr>
            <a:xfrm flipH="1">
              <a:off x="9688316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3A16563-53C9-4796-A173-9A34C36BBA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8455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3353B3B-B1C5-4193-96F2-4ADA05AAB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1955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03D0995-0135-44FD-8788-C0151E635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5455" y="3816516"/>
              <a:ext cx="25769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10DC21A-C068-46A4-A4BF-64ED4BED7B93}"/>
                </a:ext>
              </a:extLst>
            </p:cNvPr>
            <p:cNvCxnSpPr>
              <a:cxnSpLocks/>
              <a:stCxn id="77" idx="1"/>
              <a:endCxn id="76" idx="3"/>
            </p:cNvCxnSpPr>
            <p:nvPr/>
          </p:nvCxnSpPr>
          <p:spPr>
            <a:xfrm flipH="1">
              <a:off x="4858973" y="3816516"/>
              <a:ext cx="26352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B772E4A-29E0-467F-A84E-0AEFBE9B9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2473" y="3816516"/>
              <a:ext cx="26352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588597F-A435-4891-BC26-FCE530BAA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5972" y="3816516"/>
              <a:ext cx="26352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2FF1453-24DB-4545-93F3-C70F28E8E35C}"/>
                </a:ext>
              </a:extLst>
            </p:cNvPr>
            <p:cNvSpPr txBox="1"/>
            <p:nvPr/>
          </p:nvSpPr>
          <p:spPr>
            <a:xfrm>
              <a:off x="11096085" y="3791210"/>
              <a:ext cx="532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Cin</a:t>
              </a:r>
              <a:endParaRPr lang="en-US" sz="1600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0DCEB80-7DC6-4BC3-8B19-1BBAC5528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788" y="3811688"/>
              <a:ext cx="53220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52A6EE-23E3-4BFC-B4DF-4AE5AF4C0498}"/>
                </a:ext>
              </a:extLst>
            </p:cNvPr>
            <p:cNvSpPr txBox="1"/>
            <p:nvPr/>
          </p:nvSpPr>
          <p:spPr>
            <a:xfrm>
              <a:off x="971228" y="3541568"/>
              <a:ext cx="596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Cout</a:t>
              </a:r>
              <a:endParaRPr lang="en-US" sz="16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EA409E2-2557-49F7-8B41-4CABAA0ED00F}"/>
                </a:ext>
              </a:extLst>
            </p:cNvPr>
            <p:cNvCxnSpPr>
              <a:cxnSpLocks/>
            </p:cNvCxnSpPr>
            <p:nvPr/>
          </p:nvCxnSpPr>
          <p:spPr>
            <a:xfrm>
              <a:off x="9486894" y="4191166"/>
              <a:ext cx="0" cy="9928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C1BB359-E1E9-4DD0-8586-24D4F7052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6165" y="5176230"/>
              <a:ext cx="1417246" cy="5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49AE4B-7837-4A2D-8601-E71860B2B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4868" y="4206385"/>
              <a:ext cx="0" cy="9752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FAB3E5C-F1AA-4514-873A-D68A861D663A}"/>
                </a:ext>
              </a:extLst>
            </p:cNvPr>
            <p:cNvSpPr/>
            <p:nvPr/>
          </p:nvSpPr>
          <p:spPr>
            <a:xfrm>
              <a:off x="8812026" y="5158807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Moon 96">
              <a:extLst>
                <a:ext uri="{FF2B5EF4-FFF2-40B4-BE49-F238E27FC236}">
                  <a16:creationId xmlns:a16="http://schemas.microsoft.com/office/drawing/2014/main" id="{9FA37B03-EAAD-40BF-8F05-457BDA56AD0C}"/>
                </a:ext>
              </a:extLst>
            </p:cNvPr>
            <p:cNvSpPr/>
            <p:nvPr/>
          </p:nvSpPr>
          <p:spPr>
            <a:xfrm>
              <a:off x="7825293" y="4966885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1289321-298E-492C-87D7-8BFC2EB3BF91}"/>
                </a:ext>
              </a:extLst>
            </p:cNvPr>
            <p:cNvCxnSpPr>
              <a:cxnSpLocks/>
            </p:cNvCxnSpPr>
            <p:nvPr/>
          </p:nvCxnSpPr>
          <p:spPr>
            <a:xfrm>
              <a:off x="8395880" y="4191166"/>
              <a:ext cx="0" cy="8462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65A184-A848-43EC-A46A-4F4B3F8686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7814" y="5037460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205EC66-8908-4F88-9997-547CA48D6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4565" y="5114268"/>
              <a:ext cx="9784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33539EE-45F8-43F3-B340-22D00F2F2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5210" y="4191166"/>
              <a:ext cx="0" cy="9231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7247E15-1CEB-4BFE-A2F6-6526DB4A32E5}"/>
                </a:ext>
              </a:extLst>
            </p:cNvPr>
            <p:cNvSpPr/>
            <p:nvPr/>
          </p:nvSpPr>
          <p:spPr>
            <a:xfrm>
              <a:off x="7642368" y="5091430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5E42A67E-271F-4EF8-AB6E-0F0FC30FEDFA}"/>
                </a:ext>
              </a:extLst>
            </p:cNvPr>
            <p:cNvSpPr/>
            <p:nvPr/>
          </p:nvSpPr>
          <p:spPr>
            <a:xfrm>
              <a:off x="6601074" y="4896466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80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EE0314A-8454-4E9F-9347-C0ED1A25415E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1" y="4191166"/>
              <a:ext cx="0" cy="775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934A87A-40C7-4FEE-8747-3D9B8F17D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0420" y="4967041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6BC1F72-A978-4191-AEB2-27E2D6DF14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2430" y="5043849"/>
              <a:ext cx="9418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6C41A2AC-FF54-40BC-AF71-6385963EF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0991" y="4191166"/>
              <a:ext cx="0" cy="85270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88E7818-D809-4C2B-8ACE-E332532B9E2D}"/>
                </a:ext>
              </a:extLst>
            </p:cNvPr>
            <p:cNvSpPr/>
            <p:nvPr/>
          </p:nvSpPr>
          <p:spPr>
            <a:xfrm>
              <a:off x="6418149" y="5023524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Moon 108">
              <a:extLst>
                <a:ext uri="{FF2B5EF4-FFF2-40B4-BE49-F238E27FC236}">
                  <a16:creationId xmlns:a16="http://schemas.microsoft.com/office/drawing/2014/main" id="{581B819D-52E3-4A2F-939F-DF5B83C393A8}"/>
                </a:ext>
              </a:extLst>
            </p:cNvPr>
            <p:cNvSpPr/>
            <p:nvPr/>
          </p:nvSpPr>
          <p:spPr>
            <a:xfrm>
              <a:off x="5405176" y="4817818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8CDA48-669F-4713-AC69-F688602B0568}"/>
                </a:ext>
              </a:extLst>
            </p:cNvPr>
            <p:cNvCxnSpPr>
              <a:cxnSpLocks/>
            </p:cNvCxnSpPr>
            <p:nvPr/>
          </p:nvCxnSpPr>
          <p:spPr>
            <a:xfrm>
              <a:off x="5975763" y="4191166"/>
              <a:ext cx="0" cy="6972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F0C37A-E5BE-4520-B060-DDBF3AD2A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4522" y="4888393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264F3E7-072F-4B80-B00F-92F6E6546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3093" y="4965224"/>
              <a:ext cx="94183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B1FAB69-9BF6-44B7-A210-BE9C079F8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1028" y="4206385"/>
              <a:ext cx="0" cy="75882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53F457-FB75-4F68-885C-973FD9B1CF31}"/>
                </a:ext>
              </a:extLst>
            </p:cNvPr>
            <p:cNvSpPr/>
            <p:nvPr/>
          </p:nvSpPr>
          <p:spPr>
            <a:xfrm>
              <a:off x="5198186" y="4944876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21F33359-743A-40BD-BF01-AF370AD2911B}"/>
                </a:ext>
              </a:extLst>
            </p:cNvPr>
            <p:cNvSpPr/>
            <p:nvPr/>
          </p:nvSpPr>
          <p:spPr>
            <a:xfrm>
              <a:off x="4209278" y="4728732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68DFCE7-8A3B-4418-BEFF-D56169EDCCC0}"/>
                </a:ext>
              </a:extLst>
            </p:cNvPr>
            <p:cNvCxnSpPr>
              <a:cxnSpLocks/>
            </p:cNvCxnSpPr>
            <p:nvPr/>
          </p:nvCxnSpPr>
          <p:spPr>
            <a:xfrm>
              <a:off x="4779865" y="4191166"/>
              <a:ext cx="0" cy="6081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351F162-20AD-4FDF-8FE5-FAA6188F1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5579" y="4799307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31071F6-2A71-4813-B1F0-542F963C9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447" y="4876115"/>
              <a:ext cx="9875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361D439-2B0B-4580-9ED1-CDB232A14D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0317" y="4191166"/>
              <a:ext cx="0" cy="6849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2DAA06D-8D91-42FD-BAD7-2587A546A720}"/>
                </a:ext>
              </a:extLst>
            </p:cNvPr>
            <p:cNvSpPr/>
            <p:nvPr/>
          </p:nvSpPr>
          <p:spPr>
            <a:xfrm>
              <a:off x="3997475" y="4855789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Moon 120">
              <a:extLst>
                <a:ext uri="{FF2B5EF4-FFF2-40B4-BE49-F238E27FC236}">
                  <a16:creationId xmlns:a16="http://schemas.microsoft.com/office/drawing/2014/main" id="{1E1C73BA-1005-43EF-AAC6-1A7C45605B4C}"/>
                </a:ext>
              </a:extLst>
            </p:cNvPr>
            <p:cNvSpPr/>
            <p:nvPr/>
          </p:nvSpPr>
          <p:spPr>
            <a:xfrm>
              <a:off x="2985227" y="4645060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9E1BFDA-F1F6-4B50-95B5-97DE7157C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5815" y="4191166"/>
              <a:ext cx="1703" cy="5244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7F1C563-E65A-4622-978E-42BF46EB0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1529" y="4715636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FEE436-F382-4AD5-8E53-8621428DA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2059" y="4792444"/>
              <a:ext cx="9509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9B1018A-17F0-47E5-812B-BD5CD5A3D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5893" y="4206385"/>
              <a:ext cx="0" cy="5860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45BF33C-4F1D-4EE9-BF4B-3B0674BAAAEB}"/>
                </a:ext>
              </a:extLst>
            </p:cNvPr>
            <p:cNvSpPr/>
            <p:nvPr/>
          </p:nvSpPr>
          <p:spPr>
            <a:xfrm>
              <a:off x="2783050" y="4772117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Moon 126">
              <a:extLst>
                <a:ext uri="{FF2B5EF4-FFF2-40B4-BE49-F238E27FC236}">
                  <a16:creationId xmlns:a16="http://schemas.microsoft.com/office/drawing/2014/main" id="{6A7FE9CB-2B8D-4CE4-87F8-A7CBB68E3F93}"/>
                </a:ext>
              </a:extLst>
            </p:cNvPr>
            <p:cNvSpPr/>
            <p:nvPr/>
          </p:nvSpPr>
          <p:spPr>
            <a:xfrm>
              <a:off x="1782217" y="4550084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7DBB51D-989E-4F84-AF98-0B527AC7A187}"/>
                </a:ext>
              </a:extLst>
            </p:cNvPr>
            <p:cNvCxnSpPr>
              <a:cxnSpLocks/>
            </p:cNvCxnSpPr>
            <p:nvPr/>
          </p:nvCxnSpPr>
          <p:spPr>
            <a:xfrm>
              <a:off x="2352805" y="4191166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A09CF7D-49BC-4439-97F3-489477074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0900" y="4632691"/>
              <a:ext cx="3344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FB68C38-9D68-4EA2-9981-8E9EB8453983}"/>
                </a:ext>
              </a:extLst>
            </p:cNvPr>
            <p:cNvCxnSpPr>
              <a:cxnSpLocks/>
              <a:stCxn id="127" idx="1"/>
            </p:cNvCxnSpPr>
            <p:nvPr/>
          </p:nvCxnSpPr>
          <p:spPr>
            <a:xfrm flipH="1" flipV="1">
              <a:off x="1590625" y="4697468"/>
              <a:ext cx="191592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9575C3A-7898-465F-A44C-F55B5DC6C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8071" y="4206385"/>
              <a:ext cx="0" cy="4911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927FD20-25E3-4E9E-9B25-D1422F0B1FD5}"/>
                </a:ext>
              </a:extLst>
            </p:cNvPr>
            <p:cNvSpPr/>
            <p:nvPr/>
          </p:nvSpPr>
          <p:spPr>
            <a:xfrm>
              <a:off x="9859845" y="3323895"/>
              <a:ext cx="1154744" cy="975625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0BFE5C0-73C3-4E00-ADA9-E378BB87C4FB}"/>
                </a:ext>
              </a:extLst>
            </p:cNvPr>
            <p:cNvSpPr txBox="1"/>
            <p:nvPr/>
          </p:nvSpPr>
          <p:spPr>
            <a:xfrm>
              <a:off x="8827643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E[1]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58D83C9-02B5-4006-8496-DFF995789AE3}"/>
                </a:ext>
              </a:extLst>
            </p:cNvPr>
            <p:cNvSpPr txBox="1"/>
            <p:nvPr/>
          </p:nvSpPr>
          <p:spPr>
            <a:xfrm>
              <a:off x="7739271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E[2]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200AD793-A328-4017-AECB-503E1343E21F}"/>
                </a:ext>
              </a:extLst>
            </p:cNvPr>
            <p:cNvSpPr txBox="1"/>
            <p:nvPr/>
          </p:nvSpPr>
          <p:spPr>
            <a:xfrm>
              <a:off x="6523250" y="4246193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E[3]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E5FBEFD-AA2B-4F7C-8AF7-E1F3F15D973E}"/>
                </a:ext>
              </a:extLst>
            </p:cNvPr>
            <p:cNvSpPr txBox="1"/>
            <p:nvPr/>
          </p:nvSpPr>
          <p:spPr>
            <a:xfrm>
              <a:off x="5339044" y="4246193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E[4]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E6FC489A-6DC4-4DA5-AC62-ECDCE9A8E91F}"/>
                </a:ext>
              </a:extLst>
            </p:cNvPr>
            <p:cNvSpPr txBox="1"/>
            <p:nvPr/>
          </p:nvSpPr>
          <p:spPr>
            <a:xfrm>
              <a:off x="4139617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E[5]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C90F19B6-A1DB-411C-AD7B-5DF27AF2C180}"/>
                </a:ext>
              </a:extLst>
            </p:cNvPr>
            <p:cNvSpPr txBox="1"/>
            <p:nvPr/>
          </p:nvSpPr>
          <p:spPr>
            <a:xfrm>
              <a:off x="2912521" y="414324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E[6]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07AD166-38D3-48E7-B2EC-9AC5ACADCD91}"/>
                </a:ext>
              </a:extLst>
            </p:cNvPr>
            <p:cNvSpPr txBox="1"/>
            <p:nvPr/>
          </p:nvSpPr>
          <p:spPr>
            <a:xfrm>
              <a:off x="1717724" y="4141179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E[7]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0982E95-55E8-40DA-B201-7BA6D1618845}"/>
                </a:ext>
              </a:extLst>
            </p:cNvPr>
            <p:cNvSpPr txBox="1"/>
            <p:nvPr/>
          </p:nvSpPr>
          <p:spPr>
            <a:xfrm>
              <a:off x="8543240" y="466956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S[1]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54FD1170-7D9E-47C5-8025-95CE28BEEC29}"/>
                </a:ext>
              </a:extLst>
            </p:cNvPr>
            <p:cNvSpPr txBox="1"/>
            <p:nvPr/>
          </p:nvSpPr>
          <p:spPr>
            <a:xfrm>
              <a:off x="7388168" y="465931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S[2]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67F468C-8F99-40BC-A161-33C0906638A5}"/>
                </a:ext>
              </a:extLst>
            </p:cNvPr>
            <p:cNvSpPr txBox="1"/>
            <p:nvPr/>
          </p:nvSpPr>
          <p:spPr>
            <a:xfrm>
              <a:off x="6153334" y="4608896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S[3]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0AA386D2-95BA-4895-89A3-F006041F32BD}"/>
                </a:ext>
              </a:extLst>
            </p:cNvPr>
            <p:cNvSpPr txBox="1"/>
            <p:nvPr/>
          </p:nvSpPr>
          <p:spPr>
            <a:xfrm>
              <a:off x="4962780" y="4520059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S[4]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9FCF52E3-899A-4862-B9E7-34A836925BDD}"/>
                </a:ext>
              </a:extLst>
            </p:cNvPr>
            <p:cNvSpPr txBox="1"/>
            <p:nvPr/>
          </p:nvSpPr>
          <p:spPr>
            <a:xfrm>
              <a:off x="3752336" y="4447047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S[5]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A1B8EC8F-6D5A-4B83-83DF-D106FF2325E3}"/>
                </a:ext>
              </a:extLst>
            </p:cNvPr>
            <p:cNvSpPr txBox="1"/>
            <p:nvPr/>
          </p:nvSpPr>
          <p:spPr>
            <a:xfrm>
              <a:off x="2524728" y="4365977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S[6]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4602E80-0D2F-4684-B481-12F8545881AB}"/>
                </a:ext>
              </a:extLst>
            </p:cNvPr>
            <p:cNvSpPr txBox="1"/>
            <p:nvPr/>
          </p:nvSpPr>
          <p:spPr>
            <a:xfrm>
              <a:off x="1321737" y="426760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S[7]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7E49C1F3-0F72-41C3-8115-EC6E1164E60B}"/>
                </a:ext>
              </a:extLst>
            </p:cNvPr>
            <p:cNvSpPr txBox="1"/>
            <p:nvPr/>
          </p:nvSpPr>
          <p:spPr>
            <a:xfrm>
              <a:off x="9150745" y="2850980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[0]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E12E2EA6-EBD9-4E93-BCAD-738326B41BED}"/>
                </a:ext>
              </a:extLst>
            </p:cNvPr>
            <p:cNvSpPr txBox="1"/>
            <p:nvPr/>
          </p:nvSpPr>
          <p:spPr>
            <a:xfrm>
              <a:off x="7952983" y="285647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[1]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910BD06C-07AE-49D2-8461-95DBDDDBCD81}"/>
                </a:ext>
              </a:extLst>
            </p:cNvPr>
            <p:cNvSpPr txBox="1"/>
            <p:nvPr/>
          </p:nvSpPr>
          <p:spPr>
            <a:xfrm>
              <a:off x="6737839" y="286341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[2]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AC54C58-2817-4D47-8852-E798B85E0D8A}"/>
                </a:ext>
              </a:extLst>
            </p:cNvPr>
            <p:cNvSpPr txBox="1"/>
            <p:nvPr/>
          </p:nvSpPr>
          <p:spPr>
            <a:xfrm>
              <a:off x="5534063" y="2857862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[3]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8A43046-BFDE-4A9E-8AE2-EF0BCCFCCFD0}"/>
                </a:ext>
              </a:extLst>
            </p:cNvPr>
            <p:cNvSpPr txBox="1"/>
            <p:nvPr/>
          </p:nvSpPr>
          <p:spPr>
            <a:xfrm>
              <a:off x="4327382" y="2856508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[4]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5551C7F5-2A58-4D3C-A69C-242DA4B99902}"/>
                </a:ext>
              </a:extLst>
            </p:cNvPr>
            <p:cNvSpPr txBox="1"/>
            <p:nvPr/>
          </p:nvSpPr>
          <p:spPr>
            <a:xfrm>
              <a:off x="3118823" y="286341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[5]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A33FFCC8-0453-48EA-AEDE-0F4182425D6E}"/>
                </a:ext>
              </a:extLst>
            </p:cNvPr>
            <p:cNvSpPr txBox="1"/>
            <p:nvPr/>
          </p:nvSpPr>
          <p:spPr>
            <a:xfrm>
              <a:off x="1936652" y="2859145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Cpred</a:t>
              </a:r>
              <a:r>
                <a:rPr lang="en-US" sz="1600" dirty="0"/>
                <a:t>[6]</a:t>
              </a: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9AAF648C-65BC-407E-AF09-00DB41A6EE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38" y="2530852"/>
              <a:ext cx="0" cy="378840"/>
            </a:xfrm>
            <a:prstGeom prst="line">
              <a:avLst/>
            </a:prstGeom>
            <a:ln w="1905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C6671CB6-2807-4FD2-B455-516140EC7E71}"/>
                </a:ext>
              </a:extLst>
            </p:cNvPr>
            <p:cNvSpPr/>
            <p:nvPr/>
          </p:nvSpPr>
          <p:spPr>
            <a:xfrm>
              <a:off x="1808192" y="2700991"/>
              <a:ext cx="45719" cy="45719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25CE2FC3-87D1-4006-AF32-76D32886745A}"/>
                </a:ext>
              </a:extLst>
            </p:cNvPr>
            <p:cNvSpPr/>
            <p:nvPr/>
          </p:nvSpPr>
          <p:spPr>
            <a:xfrm>
              <a:off x="3788388" y="3327840"/>
              <a:ext cx="1180333" cy="975625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cxnSp>
          <p:nvCxnSpPr>
            <p:cNvPr id="342" name="Connector: Elbow 293">
              <a:extLst>
                <a:ext uri="{FF2B5EF4-FFF2-40B4-BE49-F238E27FC236}">
                  <a16:creationId xmlns:a16="http://schemas.microsoft.com/office/drawing/2014/main" id="{7745D6AB-1596-465F-BF35-21445047297F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835819" y="2843012"/>
              <a:ext cx="1345166" cy="598855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ctor: Elbow 293">
              <a:extLst>
                <a:ext uri="{FF2B5EF4-FFF2-40B4-BE49-F238E27FC236}">
                  <a16:creationId xmlns:a16="http://schemas.microsoft.com/office/drawing/2014/main" id="{230ED7AD-0AAC-4300-BDAF-64DA3D50FC3C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1828906" y="2781505"/>
              <a:ext cx="2558580" cy="660362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ctor: Elbow 293">
              <a:extLst>
                <a:ext uri="{FF2B5EF4-FFF2-40B4-BE49-F238E27FC236}">
                  <a16:creationId xmlns:a16="http://schemas.microsoft.com/office/drawing/2014/main" id="{00E815A1-91E3-4FE5-985D-BD25BD98AF1D}"/>
                </a:ext>
              </a:extLst>
            </p:cNvPr>
            <p:cNvCxnSpPr>
              <a:cxnSpLocks/>
            </p:cNvCxnSpPr>
            <p:nvPr/>
          </p:nvCxnSpPr>
          <p:spPr>
            <a:xfrm>
              <a:off x="1732980" y="2725685"/>
              <a:ext cx="3861006" cy="706060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ctor: Elbow 293">
              <a:extLst>
                <a:ext uri="{FF2B5EF4-FFF2-40B4-BE49-F238E27FC236}">
                  <a16:creationId xmlns:a16="http://schemas.microsoft.com/office/drawing/2014/main" id="{4407FA22-664C-4C59-A8B5-F4D1A4F26536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1838755" y="2661550"/>
              <a:ext cx="4961731" cy="780317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ctor: Elbow 293">
              <a:extLst>
                <a:ext uri="{FF2B5EF4-FFF2-40B4-BE49-F238E27FC236}">
                  <a16:creationId xmlns:a16="http://schemas.microsoft.com/office/drawing/2014/main" id="{04FDCAE2-B867-4830-AFE7-AF4F5A4DB5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44013" y="3091950"/>
              <a:ext cx="541272" cy="158560"/>
            </a:xfrm>
            <a:prstGeom prst="bentConnector3">
              <a:avLst>
                <a:gd name="adj1" fmla="val 1620"/>
              </a:avLst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ctor: Elbow 293">
              <a:extLst>
                <a:ext uri="{FF2B5EF4-FFF2-40B4-BE49-F238E27FC236}">
                  <a16:creationId xmlns:a16="http://schemas.microsoft.com/office/drawing/2014/main" id="{7F419FBB-9434-4940-A7A6-D795357E7916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>
              <a:off x="1828906" y="2597275"/>
              <a:ext cx="6178080" cy="844592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or: Elbow 293">
              <a:extLst>
                <a:ext uri="{FF2B5EF4-FFF2-40B4-BE49-F238E27FC236}">
                  <a16:creationId xmlns:a16="http://schemas.microsoft.com/office/drawing/2014/main" id="{863D31A8-9FEB-4C7F-AC2A-1ACD84C1B290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1828906" y="2529840"/>
              <a:ext cx="7383347" cy="912027"/>
            </a:xfrm>
            <a:prstGeom prst="bentConnector2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E072A18B-B325-43F9-B512-0116670F8BFB}"/>
                </a:ext>
              </a:extLst>
            </p:cNvPr>
            <p:cNvSpPr txBox="1"/>
            <p:nvPr/>
          </p:nvSpPr>
          <p:spPr>
            <a:xfrm>
              <a:off x="9817165" y="2550970"/>
              <a:ext cx="183796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ST</a:t>
              </a:r>
              <a:r>
                <a:rPr lang="en-US" sz="1600" b="1" baseline="30000" dirty="0"/>
                <a:t>2</a:t>
              </a:r>
              <a:r>
                <a:rPr lang="en-US" sz="1600" b="1" dirty="0"/>
                <a:t> Adder, Thread 0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9A828173-E24F-4A86-9FDB-45840089D7B3}"/>
                </a:ext>
              </a:extLst>
            </p:cNvPr>
            <p:cNvSpPr txBox="1"/>
            <p:nvPr/>
          </p:nvSpPr>
          <p:spPr>
            <a:xfrm>
              <a:off x="10938747" y="3388213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SUB</a:t>
              </a:r>
            </a:p>
          </p:txBody>
        </p: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DF9EC9BD-DF6C-4E79-A2A3-9767B8E71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89006" y="3694314"/>
              <a:ext cx="620016" cy="18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0060C343-1751-4621-9B2B-77E57609C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7734" y="3235647"/>
              <a:ext cx="8494343" cy="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1E0865CC-784C-43D3-8B49-CFE58781A427}"/>
                </a:ext>
              </a:extLst>
            </p:cNvPr>
            <p:cNvCxnSpPr>
              <a:cxnSpLocks/>
            </p:cNvCxnSpPr>
            <p:nvPr/>
          </p:nvCxnSpPr>
          <p:spPr>
            <a:xfrm>
              <a:off x="11064759" y="3235647"/>
              <a:ext cx="0" cy="4522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39E40436-9698-4E07-BBCF-22B22FD2AB16}"/>
                </a:ext>
              </a:extLst>
            </p:cNvPr>
            <p:cNvSpPr/>
            <p:nvPr/>
          </p:nvSpPr>
          <p:spPr>
            <a:xfrm>
              <a:off x="11041730" y="3667248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9131A85-AEF0-46C1-8703-98D15DA6957E}"/>
                </a:ext>
              </a:extLst>
            </p:cNvPr>
            <p:cNvCxnSpPr>
              <a:cxnSpLocks/>
            </p:cNvCxnSpPr>
            <p:nvPr/>
          </p:nvCxnSpPr>
          <p:spPr>
            <a:xfrm>
              <a:off x="2582280" y="3225929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BDD16C51-29A7-4AC3-B53C-DBB5D818F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5970" y="3661337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09447A9-AD49-43FB-8B10-514F7F13DB54}"/>
                </a:ext>
              </a:extLst>
            </p:cNvPr>
            <p:cNvCxnSpPr>
              <a:cxnSpLocks/>
            </p:cNvCxnSpPr>
            <p:nvPr/>
          </p:nvCxnSpPr>
          <p:spPr>
            <a:xfrm>
              <a:off x="3849313" y="3240454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5D1BEF0E-5352-4789-A898-580F3E1BFB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472" y="3672328"/>
              <a:ext cx="202307" cy="35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2F1BDD2A-189A-4839-A60D-D3F7713B9F8E}"/>
                </a:ext>
              </a:extLst>
            </p:cNvPr>
            <p:cNvSpPr/>
            <p:nvPr/>
          </p:nvSpPr>
          <p:spPr>
            <a:xfrm>
              <a:off x="3827752" y="3209450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5389E86-FCC2-471A-BBB9-11416FF27A92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63" y="3246377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97BE58C2-E88F-42A1-B69A-45D96061B5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3422" y="3678251"/>
              <a:ext cx="202307" cy="35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C802D336-4D69-4B6E-8ACB-12EB27B5D3FD}"/>
                </a:ext>
              </a:extLst>
            </p:cNvPr>
            <p:cNvSpPr/>
            <p:nvPr/>
          </p:nvSpPr>
          <p:spPr>
            <a:xfrm>
              <a:off x="5038702" y="3215373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88577611-8E8B-416F-A510-30716C81137C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32" y="3240454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5F4C9E53-41CA-4204-8CC4-59B1D027F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422" y="3675862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F66E0F77-2D95-4D5D-9ED5-D4A459D4E37E}"/>
                </a:ext>
              </a:extLst>
            </p:cNvPr>
            <p:cNvSpPr/>
            <p:nvPr/>
          </p:nvSpPr>
          <p:spPr>
            <a:xfrm>
              <a:off x="6184293" y="3211409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B5E44959-D469-4F07-BC21-EB1CDEB35B1E}"/>
                </a:ext>
              </a:extLst>
            </p:cNvPr>
            <p:cNvCxnSpPr>
              <a:cxnSpLocks/>
            </p:cNvCxnSpPr>
            <p:nvPr/>
          </p:nvCxnSpPr>
          <p:spPr>
            <a:xfrm>
              <a:off x="7406645" y="3240454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2432EDF4-10A9-4FBC-A8C8-1446166A3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0335" y="3675862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D42C494F-5859-4301-9B05-57B6F2E6BC03}"/>
                </a:ext>
              </a:extLst>
            </p:cNvPr>
            <p:cNvSpPr/>
            <p:nvPr/>
          </p:nvSpPr>
          <p:spPr>
            <a:xfrm>
              <a:off x="7382206" y="3211409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26A8FD9-9FB9-4A2D-8420-57F296909EED}"/>
                </a:ext>
              </a:extLst>
            </p:cNvPr>
            <p:cNvCxnSpPr>
              <a:cxnSpLocks/>
            </p:cNvCxnSpPr>
            <p:nvPr/>
          </p:nvCxnSpPr>
          <p:spPr>
            <a:xfrm>
              <a:off x="8618102" y="3236920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>
              <a:extLst>
                <a:ext uri="{FF2B5EF4-FFF2-40B4-BE49-F238E27FC236}">
                  <a16:creationId xmlns:a16="http://schemas.microsoft.com/office/drawing/2014/main" id="{D54BB9E2-5550-4CE7-9A60-ACEEE495CB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1792" y="3672328"/>
              <a:ext cx="14177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7FB9F951-133C-4426-80A4-E7BBE4AF785B}"/>
                </a:ext>
              </a:extLst>
            </p:cNvPr>
            <p:cNvSpPr/>
            <p:nvPr/>
          </p:nvSpPr>
          <p:spPr>
            <a:xfrm>
              <a:off x="8593663" y="3207875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7912DAC5-4074-4752-BF41-0CA7A2B9ED20}"/>
                </a:ext>
              </a:extLst>
            </p:cNvPr>
            <p:cNvCxnSpPr>
              <a:cxnSpLocks/>
            </p:cNvCxnSpPr>
            <p:nvPr/>
          </p:nvCxnSpPr>
          <p:spPr>
            <a:xfrm>
              <a:off x="9798366" y="3236920"/>
              <a:ext cx="0" cy="43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9F8ABBA8-AC7F-425F-9EDB-F702DE881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3740" y="3672328"/>
              <a:ext cx="12530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075DE6F1-BAAC-4548-AB4A-94E8D87294D3}"/>
                </a:ext>
              </a:extLst>
            </p:cNvPr>
            <p:cNvSpPr/>
            <p:nvPr/>
          </p:nvSpPr>
          <p:spPr>
            <a:xfrm>
              <a:off x="9773927" y="3207875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436CF05-77A3-4E51-A017-B336C52B74B0}"/>
                </a:ext>
              </a:extLst>
            </p:cNvPr>
            <p:cNvSpPr/>
            <p:nvPr/>
          </p:nvSpPr>
          <p:spPr>
            <a:xfrm>
              <a:off x="838200" y="2508957"/>
              <a:ext cx="884423" cy="8445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Previous Carry </a:t>
              </a:r>
              <a:br>
                <a:rPr lang="en-US" sz="1400" b="1" dirty="0"/>
              </a:br>
              <a:r>
                <a:rPr lang="en-US" sz="1400" b="1" dirty="0"/>
                <a:t>History Table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4C475-BA7C-4098-9342-1E38C654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37</a:t>
            </a:fld>
            <a:endParaRPr lang="en-US"/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908B8EE8-848D-46CF-BF7E-484313A373DD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Adder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52753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E3D0CB-47A1-4CAE-AD12-F84081F16D44}"/>
              </a:ext>
            </a:extLst>
          </p:cNvPr>
          <p:cNvGrpSpPr/>
          <p:nvPr/>
        </p:nvGrpSpPr>
        <p:grpSpPr>
          <a:xfrm>
            <a:off x="8032061" y="3229406"/>
            <a:ext cx="3722522" cy="3091374"/>
            <a:chOff x="8177450" y="2755625"/>
            <a:chExt cx="3722522" cy="3091374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F60D26C-8583-4B39-B6AF-ACC21ADFBD17}"/>
                </a:ext>
              </a:extLst>
            </p:cNvPr>
            <p:cNvSpPr/>
            <p:nvPr/>
          </p:nvSpPr>
          <p:spPr>
            <a:xfrm>
              <a:off x="8922836" y="3148130"/>
              <a:ext cx="2792747" cy="1430195"/>
            </a:xfrm>
            <a:prstGeom prst="rect">
              <a:avLst/>
            </a:prstGeom>
            <a:solidFill>
              <a:srgbClr val="E7E6E6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D974F4F-2825-4ECC-84BC-7A9A6297AA56}"/>
                </a:ext>
              </a:extLst>
            </p:cNvPr>
            <p:cNvSpPr/>
            <p:nvPr/>
          </p:nvSpPr>
          <p:spPr>
            <a:xfrm>
              <a:off x="9558239" y="2755625"/>
              <a:ext cx="1548825" cy="225460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Input Register</a:t>
              </a: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95D0A44-CF92-44CC-996C-E6F12FF5D604}"/>
                </a:ext>
              </a:extLst>
            </p:cNvPr>
            <p:cNvSpPr/>
            <p:nvPr/>
          </p:nvSpPr>
          <p:spPr>
            <a:xfrm flipV="1">
              <a:off x="9331284" y="3560016"/>
              <a:ext cx="1945181" cy="917408"/>
            </a:xfrm>
            <a:custGeom>
              <a:avLst/>
              <a:gdLst>
                <a:gd name="connsiteX0" fmla="*/ 0 w 2121636"/>
                <a:gd name="connsiteY0" fmla="*/ 894138 h 894138"/>
                <a:gd name="connsiteX1" fmla="*/ 748744 w 2121636"/>
                <a:gd name="connsiteY1" fmla="*/ 894138 h 894138"/>
                <a:gd name="connsiteX2" fmla="*/ 1060840 w 2121636"/>
                <a:gd name="connsiteY2" fmla="*/ 469928 h 894138"/>
                <a:gd name="connsiteX3" fmla="*/ 1064363 w 2121636"/>
                <a:gd name="connsiteY3" fmla="*/ 469928 h 894138"/>
                <a:gd name="connsiteX4" fmla="*/ 1376458 w 2121636"/>
                <a:gd name="connsiteY4" fmla="*/ 894138 h 894138"/>
                <a:gd name="connsiteX5" fmla="*/ 2121636 w 2121636"/>
                <a:gd name="connsiteY5" fmla="*/ 894138 h 894138"/>
                <a:gd name="connsiteX6" fmla="*/ 1809541 w 2121636"/>
                <a:gd name="connsiteY6" fmla="*/ 469928 h 894138"/>
                <a:gd name="connsiteX7" fmla="*/ 1810091 w 2121636"/>
                <a:gd name="connsiteY7" fmla="*/ 469928 h 894138"/>
                <a:gd name="connsiteX8" fmla="*/ 1464487 w 2121636"/>
                <a:gd name="connsiteY8" fmla="*/ 0 h 894138"/>
                <a:gd name="connsiteX9" fmla="*/ 660270 w 2121636"/>
                <a:gd name="connsiteY9" fmla="*/ 0 h 894138"/>
                <a:gd name="connsiteX10" fmla="*/ 314667 w 2121636"/>
                <a:gd name="connsiteY10" fmla="*/ 469927 h 894138"/>
                <a:gd name="connsiteX11" fmla="*/ 312096 w 2121636"/>
                <a:gd name="connsiteY11" fmla="*/ 469927 h 8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1636" h="894138">
                  <a:moveTo>
                    <a:pt x="0" y="894138"/>
                  </a:moveTo>
                  <a:lnTo>
                    <a:pt x="748744" y="894138"/>
                  </a:lnTo>
                  <a:lnTo>
                    <a:pt x="1060840" y="469928"/>
                  </a:lnTo>
                  <a:lnTo>
                    <a:pt x="1064363" y="469928"/>
                  </a:lnTo>
                  <a:lnTo>
                    <a:pt x="1376458" y="894138"/>
                  </a:lnTo>
                  <a:lnTo>
                    <a:pt x="2121636" y="894138"/>
                  </a:lnTo>
                  <a:lnTo>
                    <a:pt x="1809541" y="469928"/>
                  </a:lnTo>
                  <a:lnTo>
                    <a:pt x="1810091" y="469928"/>
                  </a:lnTo>
                  <a:lnTo>
                    <a:pt x="1464487" y="0"/>
                  </a:lnTo>
                  <a:lnTo>
                    <a:pt x="660270" y="0"/>
                  </a:lnTo>
                  <a:lnTo>
                    <a:pt x="314667" y="469927"/>
                  </a:lnTo>
                  <a:lnTo>
                    <a:pt x="312096" y="469927"/>
                  </a:lnTo>
                  <a:close/>
                </a:path>
              </a:pathLst>
            </a:cu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B063989-2BAE-4DEB-BA4E-12F5BC0E6277}"/>
                </a:ext>
              </a:extLst>
            </p:cNvPr>
            <p:cNvSpPr/>
            <p:nvPr/>
          </p:nvSpPr>
          <p:spPr>
            <a:xfrm>
              <a:off x="9518593" y="5549665"/>
              <a:ext cx="1578969" cy="297334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Output Register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59177DB-75EC-4FA9-9880-CD4CA41AEDC0}"/>
                </a:ext>
              </a:extLst>
            </p:cNvPr>
            <p:cNvCxnSpPr>
              <a:cxnSpLocks/>
            </p:cNvCxnSpPr>
            <p:nvPr/>
          </p:nvCxnSpPr>
          <p:spPr>
            <a:xfrm>
              <a:off x="9770471" y="2980869"/>
              <a:ext cx="0" cy="5791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D890BC2-9DBA-42ED-8493-86359082D64F}"/>
                </a:ext>
              </a:extLst>
            </p:cNvPr>
            <p:cNvCxnSpPr>
              <a:cxnSpLocks/>
            </p:cNvCxnSpPr>
            <p:nvPr/>
          </p:nvCxnSpPr>
          <p:spPr>
            <a:xfrm>
              <a:off x="10955994" y="2980869"/>
              <a:ext cx="0" cy="5791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E4C1AA7-E864-41A8-A917-A7CB37981F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16440" y="4475146"/>
              <a:ext cx="0" cy="1074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2209E9C6-260C-46C7-BA85-AF019A4F5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89479" y="3869856"/>
              <a:ext cx="7370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53F8F32-D568-496C-A11B-7FADE05561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7604" y="4188981"/>
              <a:ext cx="9389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192C7FC8-6A44-4094-BDCC-E52548476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9488" y="4123321"/>
              <a:ext cx="100285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5171A84-DAD4-4966-A06A-BD2F921B7127}"/>
                </a:ext>
              </a:extLst>
            </p:cNvPr>
            <p:cNvSpPr txBox="1"/>
            <p:nvPr/>
          </p:nvSpPr>
          <p:spPr>
            <a:xfrm>
              <a:off x="9820084" y="3930918"/>
              <a:ext cx="986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8-bit ADD/SUB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4258519-3379-42C4-B797-4AB878151D12}"/>
                </a:ext>
              </a:extLst>
            </p:cNvPr>
            <p:cNvSpPr txBox="1"/>
            <p:nvPr/>
          </p:nvSpPr>
          <p:spPr>
            <a:xfrm>
              <a:off x="11033729" y="3915307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Cin</a:t>
              </a:r>
              <a:endParaRPr lang="en-US" sz="1600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F3E459F-C8B0-4CF1-A52E-8DD1E8889651}"/>
                </a:ext>
              </a:extLst>
            </p:cNvPr>
            <p:cNvSpPr txBox="1"/>
            <p:nvPr/>
          </p:nvSpPr>
          <p:spPr>
            <a:xfrm>
              <a:off x="11089478" y="3578954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SUB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C56D3D5-72CB-44F5-ABCC-7CC76A90AF37}"/>
                </a:ext>
              </a:extLst>
            </p:cNvPr>
            <p:cNvSpPr txBox="1"/>
            <p:nvPr/>
          </p:nvSpPr>
          <p:spPr>
            <a:xfrm>
              <a:off x="8177450" y="3784659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Cout</a:t>
              </a:r>
              <a:r>
                <a:rPr lang="en-US" sz="1600" dirty="0"/>
                <a:t>[0]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108BE70-53BE-4112-B5F9-2299FE8489B7}"/>
                </a:ext>
              </a:extLst>
            </p:cNvPr>
            <p:cNvSpPr txBox="1"/>
            <p:nvPr/>
          </p:nvSpPr>
          <p:spPr>
            <a:xfrm>
              <a:off x="8906473" y="3182242"/>
              <a:ext cx="923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Op2[7:0]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FF548DC-884B-422D-92A0-3FED04EB03E7}"/>
                </a:ext>
              </a:extLst>
            </p:cNvPr>
            <p:cNvSpPr txBox="1"/>
            <p:nvPr/>
          </p:nvSpPr>
          <p:spPr>
            <a:xfrm>
              <a:off x="10848080" y="3197967"/>
              <a:ext cx="99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Op1[7:0]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F27C5F4-2123-4A55-B523-231BF2DB3B2A}"/>
                </a:ext>
              </a:extLst>
            </p:cNvPr>
            <p:cNvSpPr txBox="1"/>
            <p:nvPr/>
          </p:nvSpPr>
          <p:spPr>
            <a:xfrm>
              <a:off x="10272307" y="5157968"/>
              <a:ext cx="1008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Out[7:0]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1BAD72D-C9E8-4A84-BA49-0A5E9CFCB4D7}"/>
                </a:ext>
              </a:extLst>
            </p:cNvPr>
            <p:cNvSpPr txBox="1"/>
            <p:nvPr/>
          </p:nvSpPr>
          <p:spPr>
            <a:xfrm>
              <a:off x="8813609" y="4285403"/>
              <a:ext cx="87377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Slice 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C85639-A1FF-42F4-94F8-98807C7D2464}"/>
              </a:ext>
            </a:extLst>
          </p:cNvPr>
          <p:cNvGrpSpPr/>
          <p:nvPr/>
        </p:nvGrpSpPr>
        <p:grpSpPr>
          <a:xfrm>
            <a:off x="9543628" y="1969161"/>
            <a:ext cx="1286339" cy="678180"/>
            <a:chOff x="9455876" y="1524509"/>
            <a:chExt cx="1286339" cy="678180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31A30A6-2D03-4A5E-9AAD-07DAA2CE3F92}"/>
                </a:ext>
              </a:extLst>
            </p:cNvPr>
            <p:cNvSpPr/>
            <p:nvPr/>
          </p:nvSpPr>
          <p:spPr>
            <a:xfrm>
              <a:off x="9523065" y="1619799"/>
              <a:ext cx="1145816" cy="497165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0</a:t>
              </a:r>
            </a:p>
            <a:p>
              <a:pPr algn="ctr"/>
              <a:r>
                <a:rPr lang="en-US" sz="1600" dirty="0"/>
                <a:t>Bits [7:0]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AE14B6D7-C169-44DC-BD94-36B04011806E}"/>
                </a:ext>
              </a:extLst>
            </p:cNvPr>
            <p:cNvSpPr/>
            <p:nvPr/>
          </p:nvSpPr>
          <p:spPr>
            <a:xfrm>
              <a:off x="9455876" y="1524509"/>
              <a:ext cx="1286339" cy="6781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sp>
        <p:nvSpPr>
          <p:cNvPr id="351" name="Left Brace 350">
            <a:extLst>
              <a:ext uri="{FF2B5EF4-FFF2-40B4-BE49-F238E27FC236}">
                <a16:creationId xmlns:a16="http://schemas.microsoft.com/office/drawing/2014/main" id="{A5390829-D2E5-4E33-86C5-D2699D7C8021}"/>
              </a:ext>
            </a:extLst>
          </p:cNvPr>
          <p:cNvSpPr/>
          <p:nvPr/>
        </p:nvSpPr>
        <p:spPr>
          <a:xfrm rot="5400000">
            <a:off x="10033192" y="1598378"/>
            <a:ext cx="281256" cy="2792747"/>
          </a:xfrm>
          <a:prstGeom prst="leftBrace">
            <a:avLst>
              <a:gd name="adj1" fmla="val 68211"/>
              <a:gd name="adj2" fmla="val 50000"/>
            </a:avLst>
          </a:prstGeom>
          <a:ln w="254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6D1E9-4D99-4C27-A32F-6E4FC84A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38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7954E0E-F9E4-4E82-BC32-DFA414C0AC06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Adder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18004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E3D0CB-47A1-4CAE-AD12-F84081F16D44}"/>
              </a:ext>
            </a:extLst>
          </p:cNvPr>
          <p:cNvGrpSpPr/>
          <p:nvPr/>
        </p:nvGrpSpPr>
        <p:grpSpPr>
          <a:xfrm>
            <a:off x="8032061" y="3229406"/>
            <a:ext cx="3722522" cy="3091374"/>
            <a:chOff x="8177450" y="2755625"/>
            <a:chExt cx="3722522" cy="3091374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F60D26C-8583-4B39-B6AF-ACC21ADFBD17}"/>
                </a:ext>
              </a:extLst>
            </p:cNvPr>
            <p:cNvSpPr/>
            <p:nvPr/>
          </p:nvSpPr>
          <p:spPr>
            <a:xfrm>
              <a:off x="8922836" y="3148130"/>
              <a:ext cx="2792747" cy="1430195"/>
            </a:xfrm>
            <a:prstGeom prst="rect">
              <a:avLst/>
            </a:prstGeom>
            <a:solidFill>
              <a:srgbClr val="E7E6E6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D974F4F-2825-4ECC-84BC-7A9A6297AA56}"/>
                </a:ext>
              </a:extLst>
            </p:cNvPr>
            <p:cNvSpPr/>
            <p:nvPr/>
          </p:nvSpPr>
          <p:spPr>
            <a:xfrm>
              <a:off x="9558239" y="2755625"/>
              <a:ext cx="1548825" cy="225460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Input Register</a:t>
              </a: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95D0A44-CF92-44CC-996C-E6F12FF5D604}"/>
                </a:ext>
              </a:extLst>
            </p:cNvPr>
            <p:cNvSpPr/>
            <p:nvPr/>
          </p:nvSpPr>
          <p:spPr>
            <a:xfrm flipV="1">
              <a:off x="9331284" y="3560016"/>
              <a:ext cx="1945181" cy="917408"/>
            </a:xfrm>
            <a:custGeom>
              <a:avLst/>
              <a:gdLst>
                <a:gd name="connsiteX0" fmla="*/ 0 w 2121636"/>
                <a:gd name="connsiteY0" fmla="*/ 894138 h 894138"/>
                <a:gd name="connsiteX1" fmla="*/ 748744 w 2121636"/>
                <a:gd name="connsiteY1" fmla="*/ 894138 h 894138"/>
                <a:gd name="connsiteX2" fmla="*/ 1060840 w 2121636"/>
                <a:gd name="connsiteY2" fmla="*/ 469928 h 894138"/>
                <a:gd name="connsiteX3" fmla="*/ 1064363 w 2121636"/>
                <a:gd name="connsiteY3" fmla="*/ 469928 h 894138"/>
                <a:gd name="connsiteX4" fmla="*/ 1376458 w 2121636"/>
                <a:gd name="connsiteY4" fmla="*/ 894138 h 894138"/>
                <a:gd name="connsiteX5" fmla="*/ 2121636 w 2121636"/>
                <a:gd name="connsiteY5" fmla="*/ 894138 h 894138"/>
                <a:gd name="connsiteX6" fmla="*/ 1809541 w 2121636"/>
                <a:gd name="connsiteY6" fmla="*/ 469928 h 894138"/>
                <a:gd name="connsiteX7" fmla="*/ 1810091 w 2121636"/>
                <a:gd name="connsiteY7" fmla="*/ 469928 h 894138"/>
                <a:gd name="connsiteX8" fmla="*/ 1464487 w 2121636"/>
                <a:gd name="connsiteY8" fmla="*/ 0 h 894138"/>
                <a:gd name="connsiteX9" fmla="*/ 660270 w 2121636"/>
                <a:gd name="connsiteY9" fmla="*/ 0 h 894138"/>
                <a:gd name="connsiteX10" fmla="*/ 314667 w 2121636"/>
                <a:gd name="connsiteY10" fmla="*/ 469927 h 894138"/>
                <a:gd name="connsiteX11" fmla="*/ 312096 w 2121636"/>
                <a:gd name="connsiteY11" fmla="*/ 469927 h 8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1636" h="894138">
                  <a:moveTo>
                    <a:pt x="0" y="894138"/>
                  </a:moveTo>
                  <a:lnTo>
                    <a:pt x="748744" y="894138"/>
                  </a:lnTo>
                  <a:lnTo>
                    <a:pt x="1060840" y="469928"/>
                  </a:lnTo>
                  <a:lnTo>
                    <a:pt x="1064363" y="469928"/>
                  </a:lnTo>
                  <a:lnTo>
                    <a:pt x="1376458" y="894138"/>
                  </a:lnTo>
                  <a:lnTo>
                    <a:pt x="2121636" y="894138"/>
                  </a:lnTo>
                  <a:lnTo>
                    <a:pt x="1809541" y="469928"/>
                  </a:lnTo>
                  <a:lnTo>
                    <a:pt x="1810091" y="469928"/>
                  </a:lnTo>
                  <a:lnTo>
                    <a:pt x="1464487" y="0"/>
                  </a:lnTo>
                  <a:lnTo>
                    <a:pt x="660270" y="0"/>
                  </a:lnTo>
                  <a:lnTo>
                    <a:pt x="314667" y="469927"/>
                  </a:lnTo>
                  <a:lnTo>
                    <a:pt x="312096" y="469927"/>
                  </a:lnTo>
                  <a:close/>
                </a:path>
              </a:pathLst>
            </a:cu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B063989-2BAE-4DEB-BA4E-12F5BC0E6277}"/>
                </a:ext>
              </a:extLst>
            </p:cNvPr>
            <p:cNvSpPr/>
            <p:nvPr/>
          </p:nvSpPr>
          <p:spPr>
            <a:xfrm>
              <a:off x="9518593" y="5549665"/>
              <a:ext cx="1578969" cy="297334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Output Register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59177DB-75EC-4FA9-9880-CD4CA41AEDC0}"/>
                </a:ext>
              </a:extLst>
            </p:cNvPr>
            <p:cNvCxnSpPr>
              <a:cxnSpLocks/>
            </p:cNvCxnSpPr>
            <p:nvPr/>
          </p:nvCxnSpPr>
          <p:spPr>
            <a:xfrm>
              <a:off x="9770471" y="2980869"/>
              <a:ext cx="0" cy="5791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D890BC2-9DBA-42ED-8493-86359082D64F}"/>
                </a:ext>
              </a:extLst>
            </p:cNvPr>
            <p:cNvCxnSpPr>
              <a:cxnSpLocks/>
            </p:cNvCxnSpPr>
            <p:nvPr/>
          </p:nvCxnSpPr>
          <p:spPr>
            <a:xfrm>
              <a:off x="10955994" y="2980869"/>
              <a:ext cx="0" cy="5791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E4C1AA7-E864-41A8-A917-A7CB37981F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16440" y="4475146"/>
              <a:ext cx="0" cy="1074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2209E9C6-260C-46C7-BA85-AF019A4F5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89479" y="3869856"/>
              <a:ext cx="7370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53F8F32-D568-496C-A11B-7FADE05561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7604" y="4188981"/>
              <a:ext cx="9389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192C7FC8-6A44-4094-BDCC-E52548476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9488" y="4123321"/>
              <a:ext cx="100285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5171A84-DAD4-4966-A06A-BD2F921B7127}"/>
                </a:ext>
              </a:extLst>
            </p:cNvPr>
            <p:cNvSpPr txBox="1"/>
            <p:nvPr/>
          </p:nvSpPr>
          <p:spPr>
            <a:xfrm>
              <a:off x="9820084" y="3930918"/>
              <a:ext cx="986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8-bit ADD/SUB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4258519-3379-42C4-B797-4AB878151D12}"/>
                </a:ext>
              </a:extLst>
            </p:cNvPr>
            <p:cNvSpPr txBox="1"/>
            <p:nvPr/>
          </p:nvSpPr>
          <p:spPr>
            <a:xfrm>
              <a:off x="11033729" y="3915307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Cin</a:t>
              </a:r>
              <a:endParaRPr lang="en-US" sz="1600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F3E459F-C8B0-4CF1-A52E-8DD1E8889651}"/>
                </a:ext>
              </a:extLst>
            </p:cNvPr>
            <p:cNvSpPr txBox="1"/>
            <p:nvPr/>
          </p:nvSpPr>
          <p:spPr>
            <a:xfrm>
              <a:off x="11089478" y="3578954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SUB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C56D3D5-72CB-44F5-ABCC-7CC76A90AF37}"/>
                </a:ext>
              </a:extLst>
            </p:cNvPr>
            <p:cNvSpPr txBox="1"/>
            <p:nvPr/>
          </p:nvSpPr>
          <p:spPr>
            <a:xfrm>
              <a:off x="8177450" y="3784659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Cout</a:t>
              </a:r>
              <a:r>
                <a:rPr lang="en-US" sz="1600" dirty="0"/>
                <a:t>[0]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108BE70-53BE-4112-B5F9-2299FE8489B7}"/>
                </a:ext>
              </a:extLst>
            </p:cNvPr>
            <p:cNvSpPr txBox="1"/>
            <p:nvPr/>
          </p:nvSpPr>
          <p:spPr>
            <a:xfrm>
              <a:off x="8906473" y="3182242"/>
              <a:ext cx="923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Op2[7:0]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FF548DC-884B-422D-92A0-3FED04EB03E7}"/>
                </a:ext>
              </a:extLst>
            </p:cNvPr>
            <p:cNvSpPr txBox="1"/>
            <p:nvPr/>
          </p:nvSpPr>
          <p:spPr>
            <a:xfrm>
              <a:off x="10848080" y="3197967"/>
              <a:ext cx="99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Op1[7:0]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F27C5F4-2123-4A55-B523-231BF2DB3B2A}"/>
                </a:ext>
              </a:extLst>
            </p:cNvPr>
            <p:cNvSpPr txBox="1"/>
            <p:nvPr/>
          </p:nvSpPr>
          <p:spPr>
            <a:xfrm>
              <a:off x="10272307" y="5157968"/>
              <a:ext cx="1008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Out[7:0]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1BAD72D-C9E8-4A84-BA49-0A5E9CFCB4D7}"/>
                </a:ext>
              </a:extLst>
            </p:cNvPr>
            <p:cNvSpPr txBox="1"/>
            <p:nvPr/>
          </p:nvSpPr>
          <p:spPr>
            <a:xfrm>
              <a:off x="8813609" y="4285403"/>
              <a:ext cx="87377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Slice 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2F3BE3-BEF2-4156-BD93-D8B829043066}"/>
              </a:ext>
            </a:extLst>
          </p:cNvPr>
          <p:cNvGrpSpPr/>
          <p:nvPr/>
        </p:nvGrpSpPr>
        <p:grpSpPr>
          <a:xfrm>
            <a:off x="533589" y="3045025"/>
            <a:ext cx="7730454" cy="3580717"/>
            <a:chOff x="-551666" y="2950611"/>
            <a:chExt cx="7730454" cy="3580717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399D1B0-04C0-4785-B454-2C7414EB2F22}"/>
                </a:ext>
              </a:extLst>
            </p:cNvPr>
            <p:cNvSpPr/>
            <p:nvPr/>
          </p:nvSpPr>
          <p:spPr>
            <a:xfrm>
              <a:off x="216518" y="3516128"/>
              <a:ext cx="5901229" cy="23877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E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33DE2E63-28B0-4A2F-8566-09DA7968B3B5}"/>
                </a:ext>
              </a:extLst>
            </p:cNvPr>
            <p:cNvGrpSpPr/>
            <p:nvPr/>
          </p:nvGrpSpPr>
          <p:grpSpPr>
            <a:xfrm>
              <a:off x="3659349" y="4010174"/>
              <a:ext cx="669184" cy="410113"/>
              <a:chOff x="1364153" y="2693552"/>
              <a:chExt cx="669184" cy="410113"/>
            </a:xfrm>
          </p:grpSpPr>
          <p:sp>
            <p:nvSpPr>
              <p:cNvPr id="191" name="Moon 190">
                <a:extLst>
                  <a:ext uri="{FF2B5EF4-FFF2-40B4-BE49-F238E27FC236}">
                    <a16:creationId xmlns:a16="http://schemas.microsoft.com/office/drawing/2014/main" id="{E01156C9-5134-44E0-94D6-B3F019BDFDF5}"/>
                  </a:ext>
                </a:extLst>
              </p:cNvPr>
              <p:cNvSpPr/>
              <p:nvPr/>
            </p:nvSpPr>
            <p:spPr>
              <a:xfrm flipH="1">
                <a:off x="1744578" y="2751222"/>
                <a:ext cx="288759" cy="294772"/>
              </a:xfrm>
              <a:prstGeom prst="moon">
                <a:avLst>
                  <a:gd name="adj" fmla="val 7811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2400"/>
              </a:p>
            </p:txBody>
          </p: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B04D5F09-0E13-4530-867E-80435DC797EC}"/>
                  </a:ext>
                </a:extLst>
              </p:cNvPr>
              <p:cNvSpPr/>
              <p:nvPr/>
            </p:nvSpPr>
            <p:spPr>
              <a:xfrm rot="2769983">
                <a:off x="1362199" y="2695506"/>
                <a:ext cx="410113" cy="406205"/>
              </a:xfrm>
              <a:prstGeom prst="arc">
                <a:avLst>
                  <a:gd name="adj1" fmla="val 16200000"/>
                  <a:gd name="adj2" fmla="val 21518338"/>
                </a:avLst>
              </a:prstGeom>
              <a:ln w="19050">
                <a:solidFill>
                  <a:srgbClr val="9E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9721A8E-24CC-428C-BB4B-C35C1D4D3079}"/>
                </a:ext>
              </a:extLst>
            </p:cNvPr>
            <p:cNvSpPr/>
            <p:nvPr/>
          </p:nvSpPr>
          <p:spPr>
            <a:xfrm>
              <a:off x="1496689" y="3135097"/>
              <a:ext cx="1548825" cy="225460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Input Register</a:t>
              </a: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E034781-477E-4F21-AF9F-44DA22BA754C}"/>
                </a:ext>
              </a:extLst>
            </p:cNvPr>
            <p:cNvSpPr/>
            <p:nvPr/>
          </p:nvSpPr>
          <p:spPr>
            <a:xfrm flipV="1">
              <a:off x="1252109" y="4241911"/>
              <a:ext cx="1945181" cy="917408"/>
            </a:xfrm>
            <a:custGeom>
              <a:avLst/>
              <a:gdLst>
                <a:gd name="connsiteX0" fmla="*/ 0 w 2121636"/>
                <a:gd name="connsiteY0" fmla="*/ 894138 h 894138"/>
                <a:gd name="connsiteX1" fmla="*/ 748744 w 2121636"/>
                <a:gd name="connsiteY1" fmla="*/ 894138 h 894138"/>
                <a:gd name="connsiteX2" fmla="*/ 1060840 w 2121636"/>
                <a:gd name="connsiteY2" fmla="*/ 469928 h 894138"/>
                <a:gd name="connsiteX3" fmla="*/ 1064363 w 2121636"/>
                <a:gd name="connsiteY3" fmla="*/ 469928 h 894138"/>
                <a:gd name="connsiteX4" fmla="*/ 1376458 w 2121636"/>
                <a:gd name="connsiteY4" fmla="*/ 894138 h 894138"/>
                <a:gd name="connsiteX5" fmla="*/ 2121636 w 2121636"/>
                <a:gd name="connsiteY5" fmla="*/ 894138 h 894138"/>
                <a:gd name="connsiteX6" fmla="*/ 1809541 w 2121636"/>
                <a:gd name="connsiteY6" fmla="*/ 469928 h 894138"/>
                <a:gd name="connsiteX7" fmla="*/ 1810091 w 2121636"/>
                <a:gd name="connsiteY7" fmla="*/ 469928 h 894138"/>
                <a:gd name="connsiteX8" fmla="*/ 1464487 w 2121636"/>
                <a:gd name="connsiteY8" fmla="*/ 0 h 894138"/>
                <a:gd name="connsiteX9" fmla="*/ 660270 w 2121636"/>
                <a:gd name="connsiteY9" fmla="*/ 0 h 894138"/>
                <a:gd name="connsiteX10" fmla="*/ 314667 w 2121636"/>
                <a:gd name="connsiteY10" fmla="*/ 469927 h 894138"/>
                <a:gd name="connsiteX11" fmla="*/ 312096 w 2121636"/>
                <a:gd name="connsiteY11" fmla="*/ 469927 h 8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1636" h="894138">
                  <a:moveTo>
                    <a:pt x="0" y="894138"/>
                  </a:moveTo>
                  <a:lnTo>
                    <a:pt x="748744" y="894138"/>
                  </a:lnTo>
                  <a:lnTo>
                    <a:pt x="1060840" y="469928"/>
                  </a:lnTo>
                  <a:lnTo>
                    <a:pt x="1064363" y="469928"/>
                  </a:lnTo>
                  <a:lnTo>
                    <a:pt x="1376458" y="894138"/>
                  </a:lnTo>
                  <a:lnTo>
                    <a:pt x="2121636" y="894138"/>
                  </a:lnTo>
                  <a:lnTo>
                    <a:pt x="1809541" y="469928"/>
                  </a:lnTo>
                  <a:lnTo>
                    <a:pt x="1810091" y="469928"/>
                  </a:lnTo>
                  <a:lnTo>
                    <a:pt x="1464487" y="0"/>
                  </a:lnTo>
                  <a:lnTo>
                    <a:pt x="660270" y="0"/>
                  </a:lnTo>
                  <a:lnTo>
                    <a:pt x="314667" y="469927"/>
                  </a:lnTo>
                  <a:lnTo>
                    <a:pt x="312096" y="469927"/>
                  </a:lnTo>
                  <a:close/>
                </a:path>
              </a:pathLst>
            </a:cu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83583F6-E41E-49A6-BADA-F1FF59AE6710}"/>
                </a:ext>
              </a:extLst>
            </p:cNvPr>
            <p:cNvSpPr/>
            <p:nvPr/>
          </p:nvSpPr>
          <p:spPr>
            <a:xfrm>
              <a:off x="1291139" y="6173383"/>
              <a:ext cx="1858852" cy="298618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Output Register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550805EB-82C5-4222-86DE-EA33148623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7614" y="3365267"/>
              <a:ext cx="0" cy="8790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6940BC68-27F8-4900-AF57-F8CD24CACEAC}"/>
                </a:ext>
              </a:extLst>
            </p:cNvPr>
            <p:cNvCxnSpPr>
              <a:cxnSpLocks/>
            </p:cNvCxnSpPr>
            <p:nvPr/>
          </p:nvCxnSpPr>
          <p:spPr>
            <a:xfrm>
              <a:off x="2675344" y="3360577"/>
              <a:ext cx="0" cy="88373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59DCD90C-1050-47FC-A243-0925F6876987}"/>
                </a:ext>
              </a:extLst>
            </p:cNvPr>
            <p:cNvCxnSpPr>
              <a:cxnSpLocks/>
              <a:endCxn id="205" idx="0"/>
            </p:cNvCxnSpPr>
            <p:nvPr/>
          </p:nvCxnSpPr>
          <p:spPr>
            <a:xfrm flipH="1">
              <a:off x="2220565" y="5058253"/>
              <a:ext cx="4118" cy="11151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8F6497-09DC-49E7-A907-DDB551D6F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096" y="4551751"/>
              <a:ext cx="55769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6A618CF7-85E5-4843-8C01-FB9C7942E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8945" y="4813283"/>
              <a:ext cx="85354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192276E-5851-4B1A-A2A9-659FCA677EF1}"/>
                </a:ext>
              </a:extLst>
            </p:cNvPr>
            <p:cNvSpPr txBox="1"/>
            <p:nvPr/>
          </p:nvSpPr>
          <p:spPr>
            <a:xfrm>
              <a:off x="1746577" y="4615161"/>
              <a:ext cx="1000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8-bit ADD/SUB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07AF74C-4E86-4AD3-BA1E-1D4C5401DE02}"/>
                </a:ext>
              </a:extLst>
            </p:cNvPr>
            <p:cNvSpPr txBox="1"/>
            <p:nvPr/>
          </p:nvSpPr>
          <p:spPr>
            <a:xfrm>
              <a:off x="2935881" y="4767345"/>
              <a:ext cx="601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Cin</a:t>
              </a:r>
              <a:endParaRPr lang="en-US" sz="16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917FD0B-55C2-4A3C-925F-D58AF84B4B91}"/>
                </a:ext>
              </a:extLst>
            </p:cNvPr>
            <p:cNvSpPr txBox="1"/>
            <p:nvPr/>
          </p:nvSpPr>
          <p:spPr>
            <a:xfrm>
              <a:off x="3050160" y="4258754"/>
              <a:ext cx="716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SUB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7D1DDF1B-9571-4392-A8AD-E5E3175F8473}"/>
                </a:ext>
              </a:extLst>
            </p:cNvPr>
            <p:cNvSpPr txBox="1"/>
            <p:nvPr/>
          </p:nvSpPr>
          <p:spPr>
            <a:xfrm>
              <a:off x="-551666" y="4687339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Cout</a:t>
              </a:r>
              <a:r>
                <a:rPr lang="en-US" sz="1600" dirty="0"/>
                <a:t>[5]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D5A8850-D3FB-4C42-984F-769CB513A31B}"/>
                </a:ext>
              </a:extLst>
            </p:cNvPr>
            <p:cNvSpPr txBox="1"/>
            <p:nvPr/>
          </p:nvSpPr>
          <p:spPr>
            <a:xfrm>
              <a:off x="527330" y="3905419"/>
              <a:ext cx="1212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Op2[47:40]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7C55641-6DCC-424F-8114-45428E1E0FE5}"/>
                </a:ext>
              </a:extLst>
            </p:cNvPr>
            <p:cNvSpPr txBox="1"/>
            <p:nvPr/>
          </p:nvSpPr>
          <p:spPr>
            <a:xfrm>
              <a:off x="2563865" y="3926012"/>
              <a:ext cx="1213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Op1[47:40]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BC2C512D-1C43-4D2A-B509-2B7736A7360D}"/>
                </a:ext>
              </a:extLst>
            </p:cNvPr>
            <p:cNvSpPr txBox="1"/>
            <p:nvPr/>
          </p:nvSpPr>
          <p:spPr>
            <a:xfrm>
              <a:off x="2110013" y="5860305"/>
              <a:ext cx="1206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Out[47:40]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0CBC1CCF-7E66-4E91-8AD4-978ACEA7421F}"/>
                </a:ext>
              </a:extLst>
            </p:cNvPr>
            <p:cNvGrpSpPr/>
            <p:nvPr/>
          </p:nvGrpSpPr>
          <p:grpSpPr>
            <a:xfrm>
              <a:off x="390754" y="4665952"/>
              <a:ext cx="238764" cy="868039"/>
              <a:chOff x="499499" y="5869711"/>
              <a:chExt cx="238764" cy="553987"/>
            </a:xfrm>
          </p:grpSpPr>
          <p:sp>
            <p:nvSpPr>
              <p:cNvPr id="219" name="Trapezoid 218">
                <a:extLst>
                  <a:ext uri="{FF2B5EF4-FFF2-40B4-BE49-F238E27FC236}">
                    <a16:creationId xmlns:a16="http://schemas.microsoft.com/office/drawing/2014/main" id="{F62ADA69-B4FE-4432-911E-12ED36EBDEF3}"/>
                  </a:ext>
                </a:extLst>
              </p:cNvPr>
              <p:cNvSpPr/>
              <p:nvPr/>
            </p:nvSpPr>
            <p:spPr>
              <a:xfrm rot="16200000">
                <a:off x="344075" y="6041931"/>
                <a:ext cx="553987" cy="209548"/>
              </a:xfrm>
              <a:prstGeom prst="trapezoid">
                <a:avLst>
                  <a:gd name="adj" fmla="val 57938"/>
                </a:avLst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2F9C5F4C-1497-44CA-914F-AEFB8700748B}"/>
                  </a:ext>
                </a:extLst>
              </p:cNvPr>
              <p:cNvSpPr txBox="1"/>
              <p:nvPr/>
            </p:nvSpPr>
            <p:spPr>
              <a:xfrm>
                <a:off x="499499" y="5906753"/>
                <a:ext cx="238764" cy="49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1</a:t>
                </a:r>
              </a:p>
              <a:p>
                <a:pPr algn="ctr"/>
                <a:endParaRPr lang="en-US" sz="1100"/>
              </a:p>
              <a:p>
                <a:pPr algn="ctr"/>
                <a:r>
                  <a:rPr lang="en-US" sz="1600"/>
                  <a:t>0</a:t>
                </a:r>
              </a:p>
            </p:txBody>
          </p:sp>
        </p:grp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8EADC92-9321-471C-BDF6-756C47E85E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27" y="4920196"/>
              <a:ext cx="1082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AB168B9-066C-47E0-AE84-D4E06001E845}"/>
                </a:ext>
              </a:extLst>
            </p:cNvPr>
            <p:cNvSpPr/>
            <p:nvPr/>
          </p:nvSpPr>
          <p:spPr>
            <a:xfrm>
              <a:off x="1415241" y="4898234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8505A5D7-5CC6-42D8-9043-3C24CF71ECD5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65" y="4902975"/>
              <a:ext cx="0" cy="2881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B37BFFE-669F-4477-B9A8-04691BB3B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4918" y="5186375"/>
              <a:ext cx="1655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C7A1BF5-3434-40D7-90D3-B3B8950412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024" y="5325739"/>
              <a:ext cx="1798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6A7BB419-6D8E-45D6-8A2F-F7F9CF997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4675" y="5097871"/>
              <a:ext cx="67222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75FD21C-1ECB-459C-A8A3-7A464A81FBB7}"/>
                </a:ext>
              </a:extLst>
            </p:cNvPr>
            <p:cNvGrpSpPr/>
            <p:nvPr/>
          </p:nvGrpSpPr>
          <p:grpSpPr>
            <a:xfrm>
              <a:off x="3655892" y="4535983"/>
              <a:ext cx="238764" cy="954107"/>
              <a:chOff x="499381" y="5865307"/>
              <a:chExt cx="238764" cy="954108"/>
            </a:xfrm>
          </p:grpSpPr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F59E9054-13BD-42C9-A8E3-10BAD88010BF}"/>
                  </a:ext>
                </a:extLst>
              </p:cNvPr>
              <p:cNvSpPr/>
              <p:nvPr/>
            </p:nvSpPr>
            <p:spPr>
              <a:xfrm rot="16200000">
                <a:off x="344075" y="6041931"/>
                <a:ext cx="553987" cy="209548"/>
              </a:xfrm>
              <a:prstGeom prst="trapezoid">
                <a:avLst>
                  <a:gd name="adj" fmla="val 57938"/>
                </a:avLst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6AE832FD-B412-4030-AE0C-94C888B2228E}"/>
                  </a:ext>
                </a:extLst>
              </p:cNvPr>
              <p:cNvSpPr txBox="1"/>
              <p:nvPr/>
            </p:nvSpPr>
            <p:spPr>
              <a:xfrm>
                <a:off x="499381" y="5865307"/>
                <a:ext cx="23876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</a:t>
                </a:r>
              </a:p>
              <a:p>
                <a:pPr algn="ctr"/>
                <a:r>
                  <a:rPr lang="en-US" sz="1600" dirty="0"/>
                  <a:t>0</a:t>
                </a:r>
              </a:p>
              <a:p>
                <a:endParaRPr lang="en-US" sz="2400" dirty="0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8023762-8544-44ED-B1DF-73613C4ABEDE}"/>
                </a:ext>
              </a:extLst>
            </p:cNvPr>
            <p:cNvGrpSpPr/>
            <p:nvPr/>
          </p:nvGrpSpPr>
          <p:grpSpPr>
            <a:xfrm>
              <a:off x="4033019" y="4596251"/>
              <a:ext cx="215168" cy="160769"/>
              <a:chOff x="6485621" y="4145307"/>
              <a:chExt cx="215168" cy="160769"/>
            </a:xfrm>
          </p:grpSpPr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id="{2B7B46CE-30D8-4440-9F1F-C58139943D9E}"/>
                  </a:ext>
                </a:extLst>
              </p:cNvPr>
              <p:cNvSpPr/>
              <p:nvPr/>
            </p:nvSpPr>
            <p:spPr>
              <a:xfrm rot="16200000">
                <a:off x="6536035" y="4141322"/>
                <a:ext cx="160769" cy="168739"/>
              </a:xfrm>
              <a:prstGeom prst="triangle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4DDFEA3-5374-4525-BEDF-3D702E203270}"/>
                  </a:ext>
                </a:extLst>
              </p:cNvPr>
              <p:cNvSpPr/>
              <p:nvPr/>
            </p:nvSpPr>
            <p:spPr>
              <a:xfrm rot="16200000">
                <a:off x="6485621" y="4202831"/>
                <a:ext cx="45719" cy="45719"/>
              </a:xfrm>
              <a:prstGeom prst="ellipse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9C44B2C-2939-48CE-BF86-7AD87BBD3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2372" y="4676613"/>
              <a:ext cx="15066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B6DAB99-570E-4DA3-B61E-87E8A4CEE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2356" y="4928238"/>
              <a:ext cx="5861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D5B9720-1CFB-4963-862D-700D49D5C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9184" y="4288391"/>
              <a:ext cx="0" cy="6432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AB889A40-B1B6-4CF1-BA1E-6636D69340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5335" y="4675721"/>
              <a:ext cx="212461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7DE95F03-79DD-442B-8851-C77327E7C83C}"/>
                </a:ext>
              </a:extLst>
            </p:cNvPr>
            <p:cNvSpPr/>
            <p:nvPr/>
          </p:nvSpPr>
          <p:spPr>
            <a:xfrm>
              <a:off x="4444937" y="4651261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262CDDC-7522-4AE3-AB9A-9C33C6FDC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5409" y="5034021"/>
              <a:ext cx="1" cy="17123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017B9D51-B2AD-4843-A510-0C5DEA37229F}"/>
                </a:ext>
              </a:extLst>
            </p:cNvPr>
            <p:cNvGrpSpPr/>
            <p:nvPr/>
          </p:nvGrpSpPr>
          <p:grpSpPr>
            <a:xfrm rot="16200000">
              <a:off x="3667807" y="5232457"/>
              <a:ext cx="215168" cy="160769"/>
              <a:chOff x="6485621" y="4145307"/>
              <a:chExt cx="215168" cy="160769"/>
            </a:xfrm>
          </p:grpSpPr>
          <p:sp>
            <p:nvSpPr>
              <p:cNvPr id="240" name="Isosceles Triangle 239">
                <a:extLst>
                  <a:ext uri="{FF2B5EF4-FFF2-40B4-BE49-F238E27FC236}">
                    <a16:creationId xmlns:a16="http://schemas.microsoft.com/office/drawing/2014/main" id="{4C9C52B4-5C17-469D-BB2F-EE675233E21D}"/>
                  </a:ext>
                </a:extLst>
              </p:cNvPr>
              <p:cNvSpPr/>
              <p:nvPr/>
            </p:nvSpPr>
            <p:spPr>
              <a:xfrm rot="16200000">
                <a:off x="6536035" y="4141322"/>
                <a:ext cx="160769" cy="168739"/>
              </a:xfrm>
              <a:prstGeom prst="triangle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49DC2FA1-FE8F-4AC3-981B-899296749F73}"/>
                  </a:ext>
                </a:extLst>
              </p:cNvPr>
              <p:cNvSpPr/>
              <p:nvPr/>
            </p:nvSpPr>
            <p:spPr>
              <a:xfrm rot="16200000">
                <a:off x="6485621" y="4202831"/>
                <a:ext cx="45719" cy="45719"/>
              </a:xfrm>
              <a:prstGeom prst="ellipse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42" name="Moon 241">
              <a:extLst>
                <a:ext uri="{FF2B5EF4-FFF2-40B4-BE49-F238E27FC236}">
                  <a16:creationId xmlns:a16="http://schemas.microsoft.com/office/drawing/2014/main" id="{75AD470A-BF68-4B2D-A8F4-36B8D7297AE0}"/>
                </a:ext>
              </a:extLst>
            </p:cNvPr>
            <p:cNvSpPr/>
            <p:nvPr/>
          </p:nvSpPr>
          <p:spPr>
            <a:xfrm rot="16200000">
              <a:off x="3700044" y="5452612"/>
              <a:ext cx="288759" cy="294772"/>
            </a:xfrm>
            <a:prstGeom prst="moon">
              <a:avLst>
                <a:gd name="adj" fmla="val 78111"/>
              </a:avLst>
            </a:prstGeom>
            <a:solidFill>
              <a:srgbClr val="DEEB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A6E3EEB-4073-4FFD-89D0-65CF67159F6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391" y="5420737"/>
              <a:ext cx="0" cy="822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308CAF7-63BC-4BE0-AEDA-7CF686BF59AD}"/>
                </a:ext>
              </a:extLst>
            </p:cNvPr>
            <p:cNvCxnSpPr>
              <a:cxnSpLocks/>
              <a:stCxn id="242" idx="1"/>
            </p:cNvCxnSpPr>
            <p:nvPr/>
          </p:nvCxnSpPr>
          <p:spPr>
            <a:xfrm>
              <a:off x="3844406" y="5744396"/>
              <a:ext cx="0" cy="757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B69173F-ECA9-4AA5-8D1F-36347C534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984" y="5816964"/>
              <a:ext cx="333569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9304D72-F03B-4ECE-A051-CA83D04063B5}"/>
                </a:ext>
              </a:extLst>
            </p:cNvPr>
            <p:cNvCxnSpPr>
              <a:cxnSpLocks/>
            </p:cNvCxnSpPr>
            <p:nvPr/>
          </p:nvCxnSpPr>
          <p:spPr>
            <a:xfrm>
              <a:off x="510136" y="5493434"/>
              <a:ext cx="3231" cy="3235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0CAFD985-FB4D-4770-A3E2-C05E4F5734E5}"/>
                </a:ext>
              </a:extLst>
            </p:cNvPr>
            <p:cNvSpPr/>
            <p:nvPr/>
          </p:nvSpPr>
          <p:spPr>
            <a:xfrm>
              <a:off x="1427052" y="5790646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9FD1154-FCAA-4417-8206-A36362268837}"/>
                </a:ext>
              </a:extLst>
            </p:cNvPr>
            <p:cNvCxnSpPr>
              <a:cxnSpLocks/>
            </p:cNvCxnSpPr>
            <p:nvPr/>
          </p:nvCxnSpPr>
          <p:spPr>
            <a:xfrm>
              <a:off x="1449895" y="5551705"/>
              <a:ext cx="0" cy="27080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36C7CA5-7450-4AB6-A8C1-5FD589F0B3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4349" y="5556529"/>
              <a:ext cx="1655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Isosceles Triangle 249">
              <a:extLst>
                <a:ext uri="{FF2B5EF4-FFF2-40B4-BE49-F238E27FC236}">
                  <a16:creationId xmlns:a16="http://schemas.microsoft.com/office/drawing/2014/main" id="{EC9989F7-931C-4F62-BE1E-94D9E1FA0BC4}"/>
                </a:ext>
              </a:extLst>
            </p:cNvPr>
            <p:cNvSpPr/>
            <p:nvPr/>
          </p:nvSpPr>
          <p:spPr>
            <a:xfrm rot="16200000">
              <a:off x="3066683" y="6376646"/>
              <a:ext cx="87046" cy="7965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9A7E0001-D7AE-47A7-B613-F09AED606120}"/>
                </a:ext>
              </a:extLst>
            </p:cNvPr>
            <p:cNvCxnSpPr>
              <a:cxnSpLocks/>
            </p:cNvCxnSpPr>
            <p:nvPr/>
          </p:nvCxnSpPr>
          <p:spPr>
            <a:xfrm>
              <a:off x="3844406" y="5808728"/>
              <a:ext cx="0" cy="6188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74A7D41-59D0-4399-B232-D228701F9BB1}"/>
                </a:ext>
              </a:extLst>
            </p:cNvPr>
            <p:cNvSpPr/>
            <p:nvPr/>
          </p:nvSpPr>
          <p:spPr>
            <a:xfrm>
              <a:off x="3821563" y="5797078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CA698EF-64D8-4E02-B06C-7ADCDD572414}"/>
                </a:ext>
              </a:extLst>
            </p:cNvPr>
            <p:cNvCxnSpPr>
              <a:cxnSpLocks/>
            </p:cNvCxnSpPr>
            <p:nvPr/>
          </p:nvCxnSpPr>
          <p:spPr>
            <a:xfrm>
              <a:off x="3900366" y="5426334"/>
              <a:ext cx="0" cy="854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A648047-C3C3-4C2E-899F-9118D7BBACD0}"/>
                </a:ext>
              </a:extLst>
            </p:cNvPr>
            <p:cNvCxnSpPr>
              <a:cxnSpLocks/>
              <a:stCxn id="282" idx="2"/>
            </p:cNvCxnSpPr>
            <p:nvPr/>
          </p:nvCxnSpPr>
          <p:spPr>
            <a:xfrm flipH="1">
              <a:off x="3893619" y="5422752"/>
              <a:ext cx="1682251" cy="73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D04BEA1A-5410-4E0C-BD37-1A8518D7DC1E}"/>
                </a:ext>
              </a:extLst>
            </p:cNvPr>
            <p:cNvSpPr txBox="1"/>
            <p:nvPr/>
          </p:nvSpPr>
          <p:spPr>
            <a:xfrm>
              <a:off x="1686111" y="3588874"/>
              <a:ext cx="942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Op2[39]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03ECDF7-8161-4051-85A9-310AD5ADDE8C}"/>
                </a:ext>
              </a:extLst>
            </p:cNvPr>
            <p:cNvSpPr txBox="1"/>
            <p:nvPr/>
          </p:nvSpPr>
          <p:spPr>
            <a:xfrm>
              <a:off x="3151069" y="3534224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Op1[39]</a:t>
              </a: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75BF24D6-FE95-4498-8831-A96E0E942988}"/>
                </a:ext>
              </a:extLst>
            </p:cNvPr>
            <p:cNvCxnSpPr>
              <a:cxnSpLocks/>
            </p:cNvCxnSpPr>
            <p:nvPr/>
          </p:nvCxnSpPr>
          <p:spPr>
            <a:xfrm>
              <a:off x="1795433" y="3360559"/>
              <a:ext cx="0" cy="521934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21B8AFE-6A26-40ED-8578-94896F572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2443" y="3880110"/>
              <a:ext cx="2011680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25F18AD-3725-463A-8232-C7F37F21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90" y="3364751"/>
              <a:ext cx="0" cy="467574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FA831902-E29D-4F69-806E-C986B7CF22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558" y="3824321"/>
              <a:ext cx="1014984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520DC746-0914-42E5-8D63-D33B094A6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589" y="4205705"/>
              <a:ext cx="868719" cy="9525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C2D91D4-7F82-4865-94D8-9AD39BC24CAD}"/>
                </a:ext>
              </a:extLst>
            </p:cNvPr>
            <p:cNvCxnSpPr>
              <a:cxnSpLocks/>
            </p:cNvCxnSpPr>
            <p:nvPr/>
          </p:nvCxnSpPr>
          <p:spPr>
            <a:xfrm>
              <a:off x="3914749" y="3812081"/>
              <a:ext cx="0" cy="34747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037D154-A6EA-40EF-A7C9-BE220459F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3959" y="4278680"/>
              <a:ext cx="275909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DF337DD-3E1E-4154-BE62-13135A065557}"/>
                </a:ext>
              </a:extLst>
            </p:cNvPr>
            <p:cNvCxnSpPr>
              <a:cxnSpLocks/>
            </p:cNvCxnSpPr>
            <p:nvPr/>
          </p:nvCxnSpPr>
          <p:spPr>
            <a:xfrm>
              <a:off x="3783090" y="3868315"/>
              <a:ext cx="0" cy="420624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961D59A-DE75-4E56-8455-F4A9F6997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088" y="4157064"/>
              <a:ext cx="155448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rapezoid 265">
              <a:extLst>
                <a:ext uri="{FF2B5EF4-FFF2-40B4-BE49-F238E27FC236}">
                  <a16:creationId xmlns:a16="http://schemas.microsoft.com/office/drawing/2014/main" id="{21242711-DA29-4306-9CDE-1ED78B075C79}"/>
                </a:ext>
              </a:extLst>
            </p:cNvPr>
            <p:cNvSpPr/>
            <p:nvPr/>
          </p:nvSpPr>
          <p:spPr>
            <a:xfrm rot="5400000" flipH="1">
              <a:off x="4900958" y="3735619"/>
              <a:ext cx="553987" cy="209548"/>
            </a:xfrm>
            <a:prstGeom prst="trapezoid">
              <a:avLst>
                <a:gd name="adj" fmla="val 5793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8D90B61-AE61-4490-AA45-8F77DFC2138F}"/>
                </a:ext>
              </a:extLst>
            </p:cNvPr>
            <p:cNvSpPr txBox="1"/>
            <p:nvPr/>
          </p:nvSpPr>
          <p:spPr>
            <a:xfrm flipH="1">
              <a:off x="5036828" y="3544953"/>
              <a:ext cx="2387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</a:p>
            <a:p>
              <a:pPr algn="ctr"/>
              <a:r>
                <a:rPr lang="en-US" sz="1600" dirty="0"/>
                <a:t>0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815DFC1-3C43-4597-A3BB-05FFFBD1E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4737" y="3936074"/>
              <a:ext cx="1161288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54A55DF-FE86-452A-BAF5-B1416AFFDD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5836" y="3719461"/>
              <a:ext cx="704088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E1011B2F-AD28-4373-BC28-536023CC07BD}"/>
                </a:ext>
              </a:extLst>
            </p:cNvPr>
            <p:cNvSpPr txBox="1"/>
            <p:nvPr/>
          </p:nvSpPr>
          <p:spPr>
            <a:xfrm>
              <a:off x="3911689" y="2950611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Cpred</a:t>
              </a:r>
              <a:r>
                <a:rPr lang="en-US" sz="1600" dirty="0"/>
                <a:t>[4]</a:t>
              </a:r>
            </a:p>
          </p:txBody>
        </p: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775BCE2-CE29-43CC-93FB-4758841E8E59}"/>
                </a:ext>
              </a:extLst>
            </p:cNvPr>
            <p:cNvCxnSpPr>
              <a:cxnSpLocks/>
            </p:cNvCxnSpPr>
            <p:nvPr/>
          </p:nvCxnSpPr>
          <p:spPr>
            <a:xfrm>
              <a:off x="4379332" y="3519902"/>
              <a:ext cx="0" cy="19807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5C63DF0-01B2-4F23-91A0-D8D3157D2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2737" y="3829475"/>
              <a:ext cx="322534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C93E1483-8D71-483A-9542-15D7EC2BA117}"/>
                </a:ext>
              </a:extLst>
            </p:cNvPr>
            <p:cNvCxnSpPr>
              <a:cxnSpLocks/>
            </p:cNvCxnSpPr>
            <p:nvPr/>
          </p:nvCxnSpPr>
          <p:spPr>
            <a:xfrm>
              <a:off x="5601313" y="3819161"/>
              <a:ext cx="0" cy="57607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F1FD18A-49AB-4301-A5FC-430CC1EE3F99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10" y="4053268"/>
              <a:ext cx="0" cy="164592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0A3EAE5-C4E3-4491-AADD-BDB1D7AB9C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7608" y="3829077"/>
              <a:ext cx="44306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B157BFF-2256-4B97-BF58-9450CA1D66AB}"/>
                </a:ext>
              </a:extLst>
            </p:cNvPr>
            <p:cNvCxnSpPr>
              <a:cxnSpLocks/>
            </p:cNvCxnSpPr>
            <p:nvPr/>
          </p:nvCxnSpPr>
          <p:spPr>
            <a:xfrm>
              <a:off x="5715271" y="3831437"/>
              <a:ext cx="0" cy="564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5776301-67C4-4010-917A-F85589D484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73979" y="4292782"/>
              <a:ext cx="1103207" cy="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DB9B8C8-8536-481B-9B16-00329C483F87}"/>
                </a:ext>
              </a:extLst>
            </p:cNvPr>
            <p:cNvSpPr/>
            <p:nvPr/>
          </p:nvSpPr>
          <p:spPr>
            <a:xfrm>
              <a:off x="5581646" y="4269930"/>
              <a:ext cx="45719" cy="45719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A1B7BF97-4891-4D10-9634-192A90896B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7762" y="5138077"/>
              <a:ext cx="8139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947A208-26E9-44BE-83A9-D31D7FCC5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9217" y="5107198"/>
              <a:ext cx="10801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6C3BD2F-EB91-4EFC-92F7-468C72A0987D}"/>
                </a:ext>
              </a:extLst>
            </p:cNvPr>
            <p:cNvSpPr/>
            <p:nvPr/>
          </p:nvSpPr>
          <p:spPr>
            <a:xfrm>
              <a:off x="3754737" y="5118211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DE168761-844C-4E73-A968-35B97A9DE214}"/>
                </a:ext>
              </a:extLst>
            </p:cNvPr>
            <p:cNvSpPr/>
            <p:nvPr/>
          </p:nvSpPr>
          <p:spPr>
            <a:xfrm>
              <a:off x="5575870" y="5399892"/>
              <a:ext cx="45719" cy="45719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rgbClr val="4472C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7302935-9401-4DE5-A617-FBCCF1D62C5E}"/>
                </a:ext>
              </a:extLst>
            </p:cNvPr>
            <p:cNvSpPr txBox="1"/>
            <p:nvPr/>
          </p:nvSpPr>
          <p:spPr>
            <a:xfrm>
              <a:off x="6118276" y="3541493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err="1"/>
                <a:t>Cin</a:t>
              </a:r>
              <a:r>
                <a:rPr lang="en-US" sz="1600"/>
                <a:t>[5]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75B43E84-7FD6-474E-966A-0BB0DAEAAE3F}"/>
                </a:ext>
              </a:extLst>
            </p:cNvPr>
            <p:cNvSpPr txBox="1"/>
            <p:nvPr/>
          </p:nvSpPr>
          <p:spPr>
            <a:xfrm>
              <a:off x="5135321" y="6192774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E[5]</a:t>
              </a:r>
            </a:p>
          </p:txBody>
        </p: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68A9C8A5-3CDC-40B7-AAD4-79D648257A99}"/>
                </a:ext>
              </a:extLst>
            </p:cNvPr>
            <p:cNvCxnSpPr>
              <a:cxnSpLocks/>
              <a:stCxn id="310" idx="3"/>
              <a:endCxn id="284" idx="0"/>
            </p:cNvCxnSpPr>
            <p:nvPr/>
          </p:nvCxnSpPr>
          <p:spPr>
            <a:xfrm>
              <a:off x="5597785" y="5010341"/>
              <a:ext cx="8449" cy="118243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9432F782-51AE-4D27-B5FC-C2DEF2BCB404}"/>
                </a:ext>
              </a:extLst>
            </p:cNvPr>
            <p:cNvCxnSpPr>
              <a:cxnSpLocks/>
            </p:cNvCxnSpPr>
            <p:nvPr/>
          </p:nvCxnSpPr>
          <p:spPr>
            <a:xfrm>
              <a:off x="4379634" y="3196282"/>
              <a:ext cx="0" cy="328853"/>
            </a:xfrm>
            <a:prstGeom prst="straightConnector1">
              <a:avLst/>
            </a:prstGeom>
            <a:ln w="1905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D98B3195-98BE-46A6-B768-49EF916A0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2637" y="3827425"/>
              <a:ext cx="2033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1D143B2D-0C86-4E5A-93AA-912C69A5E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7748" y="5105488"/>
              <a:ext cx="2033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BF9A2F7A-987A-4FF8-A9F5-54D80BD09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3551" y="6420983"/>
              <a:ext cx="69922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FDE35365-2CC6-4D64-A44F-7738E7E2C3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1675" y="5273928"/>
              <a:ext cx="125526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1DB7A4B-AE2E-4B7D-9F5D-256699A26F1F}"/>
                </a:ext>
              </a:extLst>
            </p:cNvPr>
            <p:cNvSpPr txBox="1"/>
            <p:nvPr/>
          </p:nvSpPr>
          <p:spPr>
            <a:xfrm>
              <a:off x="6216699" y="5207609"/>
              <a:ext cx="810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Clk</a:t>
              </a:r>
              <a:endParaRPr lang="en-US" sz="16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3FC16E15-82E6-4C0C-B28F-89F679530AE0}"/>
                </a:ext>
              </a:extLst>
            </p:cNvPr>
            <p:cNvSpPr txBox="1"/>
            <p:nvPr/>
          </p:nvSpPr>
          <p:spPr>
            <a:xfrm>
              <a:off x="6236963" y="4825459"/>
              <a:ext cx="94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S[5]</a:t>
              </a: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A7611CF9-E35E-4C0E-A91C-9C617E26D744}"/>
                </a:ext>
              </a:extLst>
            </p:cNvPr>
            <p:cNvSpPr/>
            <p:nvPr/>
          </p:nvSpPr>
          <p:spPr>
            <a:xfrm>
              <a:off x="3895171" y="3912919"/>
              <a:ext cx="45719" cy="45719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A9AF7DEF-A0BD-4DDA-9A8E-1929359632E7}"/>
                </a:ext>
              </a:extLst>
            </p:cNvPr>
            <p:cNvCxnSpPr>
              <a:cxnSpLocks/>
              <a:stCxn id="295" idx="0"/>
              <a:endCxn id="328" idx="2"/>
            </p:cNvCxnSpPr>
            <p:nvPr/>
          </p:nvCxnSpPr>
          <p:spPr>
            <a:xfrm flipV="1">
              <a:off x="4849350" y="5320535"/>
              <a:ext cx="0" cy="8712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5566FA21-E905-4655-9C15-7CF4BDCC99B5}"/>
                </a:ext>
              </a:extLst>
            </p:cNvPr>
            <p:cNvSpPr txBox="1"/>
            <p:nvPr/>
          </p:nvSpPr>
          <p:spPr>
            <a:xfrm>
              <a:off x="4407408" y="6191822"/>
              <a:ext cx="883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Reset</a:t>
              </a: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60A851FF-4512-4E0E-8730-2A5A13391D40}"/>
                </a:ext>
              </a:extLst>
            </p:cNvPr>
            <p:cNvGrpSpPr/>
            <p:nvPr/>
          </p:nvGrpSpPr>
          <p:grpSpPr>
            <a:xfrm rot="5400000">
              <a:off x="5336678" y="4134472"/>
              <a:ext cx="669184" cy="410113"/>
              <a:chOff x="1364153" y="2693552"/>
              <a:chExt cx="669184" cy="410113"/>
            </a:xfrm>
          </p:grpSpPr>
          <p:sp>
            <p:nvSpPr>
              <p:cNvPr id="304" name="Moon 303">
                <a:extLst>
                  <a:ext uri="{FF2B5EF4-FFF2-40B4-BE49-F238E27FC236}">
                    <a16:creationId xmlns:a16="http://schemas.microsoft.com/office/drawing/2014/main" id="{EF1BA07E-B432-4A16-BB3D-289F9A2C351E}"/>
                  </a:ext>
                </a:extLst>
              </p:cNvPr>
              <p:cNvSpPr/>
              <p:nvPr/>
            </p:nvSpPr>
            <p:spPr>
              <a:xfrm flipH="1">
                <a:off x="1744578" y="2751222"/>
                <a:ext cx="288759" cy="294772"/>
              </a:xfrm>
              <a:prstGeom prst="moon">
                <a:avLst>
                  <a:gd name="adj" fmla="val 781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2400"/>
              </a:p>
            </p:txBody>
          </p:sp>
          <p:sp>
            <p:nvSpPr>
              <p:cNvPr id="305" name="Arc 304">
                <a:extLst>
                  <a:ext uri="{FF2B5EF4-FFF2-40B4-BE49-F238E27FC236}">
                    <a16:creationId xmlns:a16="http://schemas.microsoft.com/office/drawing/2014/main" id="{BE996909-DD08-43AF-B9CC-D869B082762A}"/>
                  </a:ext>
                </a:extLst>
              </p:cNvPr>
              <p:cNvSpPr/>
              <p:nvPr/>
            </p:nvSpPr>
            <p:spPr>
              <a:xfrm rot="2769983">
                <a:off x="1362199" y="2695506"/>
                <a:ext cx="410113" cy="406205"/>
              </a:xfrm>
              <a:prstGeom prst="arc">
                <a:avLst>
                  <a:gd name="adj1" fmla="val 16200000"/>
                  <a:gd name="adj2" fmla="val 215183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507B4CF-55F1-439F-91F9-02137B553622}"/>
                </a:ext>
              </a:extLst>
            </p:cNvPr>
            <p:cNvCxnSpPr>
              <a:cxnSpLocks/>
            </p:cNvCxnSpPr>
            <p:nvPr/>
          </p:nvCxnSpPr>
          <p:spPr>
            <a:xfrm>
              <a:off x="5671163" y="4677273"/>
              <a:ext cx="0" cy="15103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5AB9FBF5-FC7D-4C72-8E1E-ED7BBCE18FEA}"/>
                </a:ext>
              </a:extLst>
            </p:cNvPr>
            <p:cNvCxnSpPr>
              <a:cxnSpLocks/>
            </p:cNvCxnSpPr>
            <p:nvPr/>
          </p:nvCxnSpPr>
          <p:spPr>
            <a:xfrm>
              <a:off x="4806348" y="4215328"/>
              <a:ext cx="0" cy="420624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3B202C3-BC13-4760-A249-3681CBDD25C5}"/>
                </a:ext>
              </a:extLst>
            </p:cNvPr>
            <p:cNvCxnSpPr>
              <a:cxnSpLocks/>
            </p:cNvCxnSpPr>
            <p:nvPr/>
          </p:nvCxnSpPr>
          <p:spPr>
            <a:xfrm>
              <a:off x="4802974" y="4621111"/>
              <a:ext cx="710222" cy="0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200A8CE-4C08-4403-BD4A-85164BBD0A71}"/>
                </a:ext>
              </a:extLst>
            </p:cNvPr>
            <p:cNvCxnSpPr>
              <a:cxnSpLocks/>
            </p:cNvCxnSpPr>
            <p:nvPr/>
          </p:nvCxnSpPr>
          <p:spPr>
            <a:xfrm>
              <a:off x="5514174" y="4612360"/>
              <a:ext cx="0" cy="210236"/>
            </a:xfrm>
            <a:prstGeom prst="line">
              <a:avLst/>
            </a:prstGeom>
            <a:ln w="25400">
              <a:solidFill>
                <a:srgbClr val="9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Delay 50">
              <a:extLst>
                <a:ext uri="{FF2B5EF4-FFF2-40B4-BE49-F238E27FC236}">
                  <a16:creationId xmlns:a16="http://schemas.microsoft.com/office/drawing/2014/main" id="{6353CC92-B192-44EA-83E0-CE2B8B42D366}"/>
                </a:ext>
              </a:extLst>
            </p:cNvPr>
            <p:cNvSpPr/>
            <p:nvPr/>
          </p:nvSpPr>
          <p:spPr>
            <a:xfrm rot="5400000">
              <a:off x="5472472" y="4742530"/>
              <a:ext cx="250626" cy="284995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A13CBCAB-ECF1-4863-94B1-0531013136C5}"/>
                </a:ext>
              </a:extLst>
            </p:cNvPr>
            <p:cNvSpPr/>
            <p:nvPr/>
          </p:nvSpPr>
          <p:spPr>
            <a:xfrm>
              <a:off x="4782605" y="4186868"/>
              <a:ext cx="45719" cy="45719"/>
            </a:xfrm>
            <a:prstGeom prst="ellipse">
              <a:avLst/>
            </a:prstGeom>
            <a:solidFill>
              <a:srgbClr val="9E0000"/>
            </a:solidFill>
            <a:ln w="9525">
              <a:solidFill>
                <a:srgbClr val="9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B9D691F6-F6D3-47FC-822F-58B129ACFA28}"/>
                </a:ext>
              </a:extLst>
            </p:cNvPr>
            <p:cNvSpPr/>
            <p:nvPr/>
          </p:nvSpPr>
          <p:spPr>
            <a:xfrm>
              <a:off x="743072" y="5036107"/>
              <a:ext cx="580989" cy="580480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Cout</a:t>
              </a:r>
              <a:r>
                <a:rPr lang="en-US" sz="1600" dirty="0">
                  <a:solidFill>
                    <a:schemeClr val="tx1"/>
                  </a:solidFill>
                </a:rPr>
                <a:t> DFF</a:t>
              </a:r>
            </a:p>
          </p:txBody>
        </p:sp>
        <p:sp>
          <p:nvSpPr>
            <p:cNvPr id="327" name="Isosceles Triangle 326">
              <a:extLst>
                <a:ext uri="{FF2B5EF4-FFF2-40B4-BE49-F238E27FC236}">
                  <a16:creationId xmlns:a16="http://schemas.microsoft.com/office/drawing/2014/main" id="{5D3EB6E6-CC16-4304-84D1-AED254249B74}"/>
                </a:ext>
              </a:extLst>
            </p:cNvPr>
            <p:cNvSpPr/>
            <p:nvPr/>
          </p:nvSpPr>
          <p:spPr>
            <a:xfrm rot="16200000">
              <a:off x="1232776" y="5525838"/>
              <a:ext cx="87046" cy="7965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0E5AB2D3-53FE-4BEA-9B7A-87D9D1CA595C}"/>
                </a:ext>
              </a:extLst>
            </p:cNvPr>
            <p:cNvSpPr/>
            <p:nvPr/>
          </p:nvSpPr>
          <p:spPr>
            <a:xfrm>
              <a:off x="4545241" y="4846605"/>
              <a:ext cx="608217" cy="473930"/>
            </a:xfrm>
            <a:prstGeom prst="rect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state DFF</a:t>
              </a:r>
            </a:p>
          </p:txBody>
        </p:sp>
        <p:sp>
          <p:nvSpPr>
            <p:cNvPr id="329" name="Isosceles Triangle 328">
              <a:extLst>
                <a:ext uri="{FF2B5EF4-FFF2-40B4-BE49-F238E27FC236}">
                  <a16:creationId xmlns:a16="http://schemas.microsoft.com/office/drawing/2014/main" id="{04866F8D-BC68-4DA3-A1D7-E54F3F22CAE5}"/>
                </a:ext>
              </a:extLst>
            </p:cNvPr>
            <p:cNvSpPr/>
            <p:nvPr/>
          </p:nvSpPr>
          <p:spPr>
            <a:xfrm rot="16200000">
              <a:off x="5071853" y="5229551"/>
              <a:ext cx="87046" cy="7965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0AC7E924-83A3-48A9-889A-ABC00B665089}"/>
                </a:ext>
              </a:extLst>
            </p:cNvPr>
            <p:cNvSpPr txBox="1"/>
            <p:nvPr/>
          </p:nvSpPr>
          <p:spPr>
            <a:xfrm>
              <a:off x="132331" y="3516873"/>
              <a:ext cx="873779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Slice 5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21869EDD-4BF5-4D5D-9DF7-2E8123D10B6F}"/>
                </a:ext>
              </a:extLst>
            </p:cNvPr>
            <p:cNvSpPr txBox="1"/>
            <p:nvPr/>
          </p:nvSpPr>
          <p:spPr>
            <a:xfrm>
              <a:off x="819334" y="4622520"/>
              <a:ext cx="596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Cout</a:t>
              </a:r>
              <a:endParaRPr lang="en-US" sz="16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70E1AB-FD1A-49CB-AD5D-4628A0A80093}"/>
              </a:ext>
            </a:extLst>
          </p:cNvPr>
          <p:cNvGrpSpPr/>
          <p:nvPr/>
        </p:nvGrpSpPr>
        <p:grpSpPr>
          <a:xfrm>
            <a:off x="3622516" y="1966904"/>
            <a:ext cx="1286339" cy="678180"/>
            <a:chOff x="7890929" y="1579886"/>
            <a:chExt cx="1286339" cy="678180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B58F4909-4267-4E32-820C-72A923FB7DED}"/>
                </a:ext>
              </a:extLst>
            </p:cNvPr>
            <p:cNvSpPr/>
            <p:nvPr/>
          </p:nvSpPr>
          <p:spPr>
            <a:xfrm>
              <a:off x="7958118" y="1675176"/>
              <a:ext cx="1145816" cy="497165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5</a:t>
              </a:r>
            </a:p>
            <a:p>
              <a:pPr algn="ctr"/>
              <a:r>
                <a:rPr lang="en-US" sz="1600" dirty="0"/>
                <a:t>Bits [47:40]</a:t>
              </a: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05B88968-D342-4115-A9A0-8CEE2FA2A104}"/>
                </a:ext>
              </a:extLst>
            </p:cNvPr>
            <p:cNvSpPr/>
            <p:nvPr/>
          </p:nvSpPr>
          <p:spPr>
            <a:xfrm>
              <a:off x="7890929" y="1579886"/>
              <a:ext cx="1286339" cy="6781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C85639-A1FF-42F4-94F8-98807C7D2464}"/>
              </a:ext>
            </a:extLst>
          </p:cNvPr>
          <p:cNvGrpSpPr/>
          <p:nvPr/>
        </p:nvGrpSpPr>
        <p:grpSpPr>
          <a:xfrm>
            <a:off x="9543628" y="1969161"/>
            <a:ext cx="1286339" cy="678180"/>
            <a:chOff x="9455876" y="1524509"/>
            <a:chExt cx="1286339" cy="678180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31A30A6-2D03-4A5E-9AAD-07DAA2CE3F92}"/>
                </a:ext>
              </a:extLst>
            </p:cNvPr>
            <p:cNvSpPr/>
            <p:nvPr/>
          </p:nvSpPr>
          <p:spPr>
            <a:xfrm>
              <a:off x="9523065" y="1619799"/>
              <a:ext cx="1145816" cy="497165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Slice 0</a:t>
              </a:r>
            </a:p>
            <a:p>
              <a:pPr algn="ctr"/>
              <a:r>
                <a:rPr lang="en-US" sz="1600" dirty="0"/>
                <a:t>Bits [7:0]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AE14B6D7-C169-44DC-BD94-36B04011806E}"/>
                </a:ext>
              </a:extLst>
            </p:cNvPr>
            <p:cNvSpPr/>
            <p:nvPr/>
          </p:nvSpPr>
          <p:spPr>
            <a:xfrm>
              <a:off x="9455876" y="1524509"/>
              <a:ext cx="1286339" cy="6781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sp>
        <p:nvSpPr>
          <p:cNvPr id="350" name="Left Brace 349">
            <a:extLst>
              <a:ext uri="{FF2B5EF4-FFF2-40B4-BE49-F238E27FC236}">
                <a16:creationId xmlns:a16="http://schemas.microsoft.com/office/drawing/2014/main" id="{52855808-9534-4B33-AB25-803F880B5B28}"/>
              </a:ext>
            </a:extLst>
          </p:cNvPr>
          <p:cNvSpPr/>
          <p:nvPr/>
        </p:nvSpPr>
        <p:spPr>
          <a:xfrm rot="5400000">
            <a:off x="4109205" y="46816"/>
            <a:ext cx="281256" cy="5896119"/>
          </a:xfrm>
          <a:prstGeom prst="leftBrace">
            <a:avLst>
              <a:gd name="adj1" fmla="val 68211"/>
              <a:gd name="adj2" fmla="val 50000"/>
            </a:avLst>
          </a:prstGeom>
          <a:ln w="254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Left Brace 350">
            <a:extLst>
              <a:ext uri="{FF2B5EF4-FFF2-40B4-BE49-F238E27FC236}">
                <a16:creationId xmlns:a16="http://schemas.microsoft.com/office/drawing/2014/main" id="{A5390829-D2E5-4E33-86C5-D2699D7C8021}"/>
              </a:ext>
            </a:extLst>
          </p:cNvPr>
          <p:cNvSpPr/>
          <p:nvPr/>
        </p:nvSpPr>
        <p:spPr>
          <a:xfrm rot="5400000">
            <a:off x="10033192" y="1598378"/>
            <a:ext cx="281256" cy="2792747"/>
          </a:xfrm>
          <a:prstGeom prst="leftBrace">
            <a:avLst>
              <a:gd name="adj1" fmla="val 68211"/>
              <a:gd name="adj2" fmla="val 50000"/>
            </a:avLst>
          </a:prstGeom>
          <a:ln w="254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31F7AE-AB46-41CE-AA2B-09845F35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39</a:t>
            </a:fld>
            <a:endParaRPr lang="en-US"/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5199FA66-4A57-464A-ABAD-F0690B4B884B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Adder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691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954114"/>
            <a:ext cx="9410700" cy="834930"/>
          </a:xfrm>
        </p:spPr>
        <p:txBody>
          <a:bodyPr/>
          <a:lstStyle/>
          <a:p>
            <a:r>
              <a:rPr lang="en-US" sz="4000" b="1" dirty="0"/>
              <a:t>GPU Workloads Perform a lot of Additions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89044"/>
            <a:ext cx="9779977" cy="3690938"/>
          </a:xfrm>
        </p:spPr>
        <p:txBody>
          <a:bodyPr/>
          <a:lstStyle/>
          <a:p>
            <a:r>
              <a:rPr lang="en-GB" sz="2400" dirty="0"/>
              <a:t>&gt;20% of executed </a:t>
            </a:r>
            <a:r>
              <a:rPr lang="en-GB" sz="2400" dirty="0" err="1"/>
              <a:t>instrs</a:t>
            </a:r>
            <a:r>
              <a:rPr lang="en-GB" sz="2400" dirty="0"/>
              <a:t>. are ALU &amp; FPU </a:t>
            </a:r>
            <a:r>
              <a:rPr lang="en-GB" sz="2400" dirty="0" err="1"/>
              <a:t>instrs</a:t>
            </a:r>
            <a:r>
              <a:rPr lang="en-GB" sz="2400" dirty="0"/>
              <a:t>. in 21 of 23 kernels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4EDE8D-7FBF-024B-9A35-8786AFD13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5108"/>
              </p:ext>
            </p:extLst>
          </p:nvPr>
        </p:nvGraphicFramePr>
        <p:xfrm>
          <a:off x="513861" y="3020003"/>
          <a:ext cx="11164277" cy="319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EB45C-5315-4F0E-8E37-30C68229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92A6C-AA3E-4748-96F4-DACE0CFE2FB7}"/>
              </a:ext>
            </a:extLst>
          </p:cNvPr>
          <p:cNvSpPr/>
          <p:nvPr/>
        </p:nvSpPr>
        <p:spPr>
          <a:xfrm>
            <a:off x="9838944" y="3087010"/>
            <a:ext cx="343815" cy="2816876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37A12-C2E9-4C19-BC71-F46BAC1DF71B}"/>
              </a:ext>
            </a:extLst>
          </p:cNvPr>
          <p:cNvSpPr txBox="1"/>
          <p:nvPr/>
        </p:nvSpPr>
        <p:spPr>
          <a:xfrm>
            <a:off x="8855064" y="2496308"/>
            <a:ext cx="225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32% ALU+FPU Adds</a:t>
            </a:r>
          </a:p>
        </p:txBody>
      </p:sp>
    </p:spTree>
    <p:extLst>
      <p:ext uri="{BB962C8B-B14F-4D97-AF65-F5344CB8AC3E}">
        <p14:creationId xmlns:p14="http://schemas.microsoft.com/office/powerpoint/2010/main" val="3637478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5824"/>
            <a:ext cx="9944101" cy="40849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Synthesis: Verilog </a:t>
            </a:r>
            <a:r>
              <a:rPr lang="en-US" sz="2400" dirty="0">
                <a:sym typeface="Wingdings" panose="05000000000000000000" pitchFamily="2" charset="2"/>
              </a:rPr>
              <a:t> Synopsys Design Compiler  (SAED 90nm)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Circuit Simulations: Synopsys </a:t>
            </a:r>
            <a:r>
              <a:rPr lang="en-US" sz="2400" dirty="0" err="1">
                <a:sym typeface="Wingdings" panose="05000000000000000000" pitchFamily="2" charset="2"/>
              </a:rPr>
              <a:t>Hspice</a:t>
            </a:r>
            <a:r>
              <a:rPr lang="en-US" sz="2400" dirty="0">
                <a:sym typeface="Wingdings" panose="05000000000000000000" pitchFamily="2" charset="2"/>
              </a:rPr>
              <a:t> (Full Analog)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Baseline GPU Architecture: NVIDIA TITAN V Volta (GV100)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System Power Estimations: in-house </a:t>
            </a:r>
            <a:r>
              <a:rPr lang="en-US" sz="2400" dirty="0" err="1">
                <a:sym typeface="Wingdings" panose="05000000000000000000" pitchFamily="2" charset="2"/>
              </a:rPr>
              <a:t>GPUWattch</a:t>
            </a:r>
            <a:r>
              <a:rPr lang="en-US" sz="2400" dirty="0">
                <a:sym typeface="Wingdings" panose="05000000000000000000" pitchFamily="2" charset="2"/>
              </a:rPr>
              <a:t>-based power model					         validated against real HW (GV100)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System Performance Simulations: GPGPU-Sim 3.x in PTX simulation mode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Workloads: 9 from NVIDIA CUDA Samples, 6 from </a:t>
            </a:r>
            <a:r>
              <a:rPr lang="en-US" sz="2400" dirty="0" err="1"/>
              <a:t>Rodinia</a:t>
            </a:r>
            <a:r>
              <a:rPr lang="en-US" sz="2400" dirty="0"/>
              <a:t>, and 3 from Parboil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32240-5B12-4219-82A0-F9DC918C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37A00F-C78B-432E-A29D-C688A9A5F57D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Methodology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78542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5825"/>
            <a:ext cx="9956801" cy="3690938"/>
          </a:xfrm>
        </p:spPr>
        <p:txBody>
          <a:bodyPr/>
          <a:lstStyle/>
          <a:p>
            <a:r>
              <a:rPr lang="en-US" sz="2000" dirty="0"/>
              <a:t>Power model calibrated against GV100 with 123 µbenchmarks and least-square-error solver</a:t>
            </a:r>
          </a:p>
          <a:p>
            <a:r>
              <a:rPr lang="en-US" sz="2000" dirty="0"/>
              <a:t>Validated against real silicon using HW power measurements collected from chip sensors</a:t>
            </a:r>
          </a:p>
          <a:p>
            <a:r>
              <a:rPr lang="en-US" sz="2000" dirty="0"/>
              <a:t>Average abs. relative error: 10.5%; </a:t>
            </a:r>
            <a:r>
              <a:rPr lang="en-GB" sz="2000" dirty="0"/>
              <a:t>Pearson r coefficient: 0.8 on ST</a:t>
            </a:r>
            <a:r>
              <a:rPr lang="en-GB" sz="2000" baseline="30000" dirty="0"/>
              <a:t>2</a:t>
            </a:r>
            <a:r>
              <a:rPr lang="en-GB" sz="2000" dirty="0"/>
              <a:t> evaluation workloads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D82E7E-2162-434C-A65D-AC9563BB7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90364"/>
              </p:ext>
            </p:extLst>
          </p:nvPr>
        </p:nvGraphicFramePr>
        <p:xfrm>
          <a:off x="2670723" y="3429000"/>
          <a:ext cx="6850554" cy="324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31E61-284C-41E9-BF2B-7AC8304A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BADF18-6D85-4518-B1C3-77A9B3228F9C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Accurate Power Model, Validated Against Silicon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8959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D46C45E-4981-49FD-9051-000C9F92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06770"/>
            <a:ext cx="2743200" cy="365125"/>
          </a:xfrm>
        </p:spPr>
        <p:txBody>
          <a:bodyPr/>
          <a:lstStyle/>
          <a:p>
            <a:fld id="{1BFB5D8E-9770-4591-80F9-47B9A81A3E53}" type="slidenum">
              <a:rPr lang="en-US" smtClean="0"/>
              <a:t>42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6932E-472A-8C41-B0A1-973DD88F7E6E}"/>
              </a:ext>
            </a:extLst>
          </p:cNvPr>
          <p:cNvSpPr txBox="1">
            <a:spLocks/>
          </p:cNvSpPr>
          <p:nvPr/>
        </p:nvSpPr>
        <p:spPr>
          <a:xfrm>
            <a:off x="1671961" y="5742057"/>
            <a:ext cx="8848078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21% GPU chip energy savings, 19% </a:t>
            </a:r>
            <a:r>
              <a:rPr lang="en-US" dirty="0" err="1">
                <a:solidFill>
                  <a:srgbClr val="FF0000"/>
                </a:solidFill>
              </a:rPr>
              <a:t>chip+DRAM</a:t>
            </a:r>
            <a:r>
              <a:rPr lang="en-US" dirty="0">
                <a:solidFill>
                  <a:srgbClr val="FF0000"/>
                </a:solidFill>
              </a:rPr>
              <a:t> savings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D7F2BF-B49F-46B9-BF13-3853B1B13A55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</a:t>
            </a:r>
            <a:r>
              <a:rPr lang="en-US" sz="4000" b="1" baseline="30000" dirty="0"/>
              <a:t>2</a:t>
            </a:r>
            <a:r>
              <a:rPr lang="en-GB" sz="4000" b="1" dirty="0"/>
              <a:t> GPU Saves GPU System Energy</a:t>
            </a:r>
            <a:endParaRPr lang="en-US" sz="4000" b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16898F-8D76-45A8-B5DF-4B2483AAEB3A}"/>
              </a:ext>
            </a:extLst>
          </p:cNvPr>
          <p:cNvGrpSpPr/>
          <p:nvPr/>
        </p:nvGrpSpPr>
        <p:grpSpPr>
          <a:xfrm>
            <a:off x="95249" y="2250474"/>
            <a:ext cx="12045951" cy="3982200"/>
            <a:chOff x="95249" y="2301274"/>
            <a:chExt cx="12045951" cy="3982200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F634620D-1056-4A91-98DE-65182267277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3949472"/>
                </p:ext>
              </p:extLst>
            </p:nvPr>
          </p:nvGraphicFramePr>
          <p:xfrm>
            <a:off x="297042" y="2461177"/>
            <a:ext cx="11748908" cy="3822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64BB059D-7CCF-4F86-8833-D07A10C732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1239025"/>
                </p:ext>
              </p:extLst>
            </p:nvPr>
          </p:nvGraphicFramePr>
          <p:xfrm>
            <a:off x="95249" y="2533811"/>
            <a:ext cx="12045951" cy="2088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1CF6A7-0713-4537-873E-F759ED58B7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121" y="2419350"/>
              <a:ext cx="0" cy="1788749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1225A3-9338-4D92-8727-9662C6BC3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4032" y="2419350"/>
              <a:ext cx="0" cy="1792224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063DCF-5D7A-4DDB-AF28-95A823A504D0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4531121" y="2455163"/>
              <a:ext cx="1277859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C0FABB-B75F-4EBA-AF19-7A536880B72D}"/>
                </a:ext>
              </a:extLst>
            </p:cNvPr>
            <p:cNvCxnSpPr>
              <a:cxnSpLocks/>
            </p:cNvCxnSpPr>
            <p:nvPr/>
          </p:nvCxnSpPr>
          <p:spPr>
            <a:xfrm>
              <a:off x="9639300" y="2455163"/>
              <a:ext cx="1082032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E8A8F-6F7F-4358-8DD9-60F2A5F03C43}"/>
                </a:ext>
              </a:extLst>
            </p:cNvPr>
            <p:cNvSpPr txBox="1"/>
            <p:nvPr/>
          </p:nvSpPr>
          <p:spPr>
            <a:xfrm>
              <a:off x="5808980" y="2301274"/>
              <a:ext cx="3840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ALU+FPU Intensive: &gt;20% ALU+FPU System Energy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625007D-2AE7-43FA-A8AF-48A2A043060E}"/>
              </a:ext>
            </a:extLst>
          </p:cNvPr>
          <p:cNvSpPr/>
          <p:nvPr/>
        </p:nvSpPr>
        <p:spPr>
          <a:xfrm>
            <a:off x="10746333" y="2368550"/>
            <a:ext cx="378865" cy="2234379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90A454-F605-4D5D-96E7-141657164190}"/>
              </a:ext>
            </a:extLst>
          </p:cNvPr>
          <p:cNvSpPr txBox="1"/>
          <p:nvPr/>
        </p:nvSpPr>
        <p:spPr>
          <a:xfrm>
            <a:off x="10111113" y="1639049"/>
            <a:ext cx="164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70% ALU+FPU energy savings </a:t>
            </a:r>
          </a:p>
        </p:txBody>
      </p:sp>
    </p:spTree>
    <p:extLst>
      <p:ext uri="{BB962C8B-B14F-4D97-AF65-F5344CB8AC3E}">
        <p14:creationId xmlns:p14="http://schemas.microsoft.com/office/powerpoint/2010/main" val="277580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392990-3E2C-4BF1-82F6-0EB960431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16484"/>
              </p:ext>
            </p:extLst>
          </p:nvPr>
        </p:nvGraphicFramePr>
        <p:xfrm>
          <a:off x="495300" y="2277978"/>
          <a:ext cx="11201400" cy="319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BA2E3-4B8D-4033-B5EA-5FE329FC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2159E6-16CE-479D-AF76-AD6C91CB2E38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We Don’t Affect Performance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581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486900" cy="36909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Storage: 50KB, i.e., 0.09% of on-chip caches and register file area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448-BYTE CRF (16 x 224 bits) per SM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35KB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 bits for state and Count DFFs per slice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15KB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Voltage shifters: &lt;0.68% Volta GV100 chip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32EAE-26BB-491F-9654-4D714C1A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ABE477-74C3-4FBC-8E43-25930CAB76AB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Less Than 0.75% Area Overhead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57877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4"/>
            <a:ext cx="9486900" cy="4084955"/>
          </a:xfrm>
        </p:spPr>
        <p:txBody>
          <a:bodyPr>
            <a:normAutofit/>
          </a:bodyPr>
          <a:lstStyle/>
          <a:p>
            <a:r>
              <a:rPr lang="en-US" sz="2400" dirty="0" err="1"/>
              <a:t>Spatio</a:t>
            </a:r>
            <a:r>
              <a:rPr lang="en-US" sz="2400" dirty="0"/>
              <a:t>-temporal value correlation</a:t>
            </a:r>
          </a:p>
          <a:p>
            <a:r>
              <a:rPr lang="en-US" sz="2400" dirty="0"/>
              <a:t>Design-space exploration</a:t>
            </a:r>
          </a:p>
          <a:p>
            <a:pPr lvl="1"/>
            <a:r>
              <a:rPr lang="en-US" sz="2000" dirty="0"/>
              <a:t>Winner: </a:t>
            </a:r>
            <a:r>
              <a:rPr lang="en-US" sz="2000" dirty="0" err="1"/>
              <a:t>spatio</a:t>
            </a:r>
            <a:r>
              <a:rPr lang="en-US" sz="2000" dirty="0"/>
              <a:t>-temporal history + history sharing + disciplined static predictions</a:t>
            </a:r>
          </a:p>
          <a:p>
            <a:r>
              <a:rPr lang="en-US" sz="2400" dirty="0"/>
              <a:t>ST</a:t>
            </a:r>
            <a:r>
              <a:rPr lang="en-US" sz="2400" baseline="30000" dirty="0"/>
              <a:t>2</a:t>
            </a:r>
            <a:r>
              <a:rPr lang="en-US" sz="2400" dirty="0"/>
              <a:t> adders</a:t>
            </a:r>
          </a:p>
          <a:p>
            <a:pPr lvl="1"/>
            <a:r>
              <a:rPr lang="en-US" sz="2000" dirty="0"/>
              <a:t>Speculative, guarantee correctness</a:t>
            </a:r>
          </a:p>
          <a:p>
            <a:pPr lvl="1"/>
            <a:r>
              <a:rPr lang="en-US" sz="2000" dirty="0"/>
              <a:t>Save 75-87% of adder energy, outperform state-of-the-art by 67%</a:t>
            </a:r>
          </a:p>
          <a:p>
            <a:r>
              <a:rPr lang="en-US" sz="2400" dirty="0"/>
              <a:t>ST</a:t>
            </a:r>
            <a:r>
              <a:rPr lang="en-US" sz="2400" baseline="30000" dirty="0"/>
              <a:t>2 </a:t>
            </a:r>
            <a:r>
              <a:rPr lang="en-US" sz="2400" dirty="0"/>
              <a:t>GPU</a:t>
            </a:r>
          </a:p>
          <a:p>
            <a:pPr lvl="1"/>
            <a:r>
              <a:rPr lang="en-US" sz="2000" dirty="0"/>
              <a:t>Integrate ST</a:t>
            </a:r>
            <a:r>
              <a:rPr lang="en-US" sz="2000" baseline="30000" dirty="0"/>
              <a:t>2</a:t>
            </a:r>
            <a:r>
              <a:rPr lang="en-US" sz="2000" dirty="0"/>
              <a:t> adders into GPU warp pipeline</a:t>
            </a:r>
          </a:p>
          <a:p>
            <a:pPr lvl="1"/>
            <a:r>
              <a:rPr lang="en-US" sz="2000" dirty="0"/>
              <a:t>Reduces GPU chip energy consumption by 21%</a:t>
            </a:r>
            <a:endParaRPr lang="en-US" sz="2400" dirty="0"/>
          </a:p>
          <a:p>
            <a:pPr lvl="1"/>
            <a:r>
              <a:rPr lang="en-US" sz="2000" dirty="0"/>
              <a:t>Practically no impact on performance and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F6DCF-E1B5-4276-AD7C-7EEAD726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DEEF05-2BD1-43C8-95C8-D0D39E063CAE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Conclusions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91045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4"/>
            <a:ext cx="9486900" cy="4084955"/>
          </a:xfrm>
        </p:spPr>
        <p:txBody>
          <a:bodyPr>
            <a:normAutofit/>
          </a:bodyPr>
          <a:lstStyle/>
          <a:p>
            <a:r>
              <a:rPr lang="en-US" sz="2400" dirty="0" err="1"/>
              <a:t>Spatio</a:t>
            </a:r>
            <a:r>
              <a:rPr lang="en-US" sz="2400" dirty="0"/>
              <a:t>-temporal value correlation</a:t>
            </a:r>
          </a:p>
          <a:p>
            <a:r>
              <a:rPr lang="en-US" sz="2400" dirty="0"/>
              <a:t>Design-space exploration</a:t>
            </a:r>
          </a:p>
          <a:p>
            <a:pPr lvl="1"/>
            <a:r>
              <a:rPr lang="en-US" sz="2000" dirty="0"/>
              <a:t>Winner: </a:t>
            </a:r>
            <a:r>
              <a:rPr lang="en-US" sz="2000" dirty="0" err="1"/>
              <a:t>spatio</a:t>
            </a:r>
            <a:r>
              <a:rPr lang="en-US" sz="2000" dirty="0"/>
              <a:t>-temporal history + history sharing + disciplined static predictions</a:t>
            </a:r>
          </a:p>
          <a:p>
            <a:r>
              <a:rPr lang="en-US" sz="2400" dirty="0"/>
              <a:t>ST</a:t>
            </a:r>
            <a:r>
              <a:rPr lang="en-US" sz="2400" baseline="30000" dirty="0"/>
              <a:t>2</a:t>
            </a:r>
            <a:r>
              <a:rPr lang="en-US" sz="2400" dirty="0"/>
              <a:t> adders</a:t>
            </a:r>
          </a:p>
          <a:p>
            <a:pPr lvl="1"/>
            <a:r>
              <a:rPr lang="en-US" sz="2000" dirty="0"/>
              <a:t>Speculative, guarantee correctness</a:t>
            </a:r>
          </a:p>
          <a:p>
            <a:pPr lvl="1"/>
            <a:r>
              <a:rPr lang="en-US" sz="2000" dirty="0"/>
              <a:t>Save 75-87% of adder energy, outperform state-of-the-art by 67%</a:t>
            </a:r>
          </a:p>
          <a:p>
            <a:r>
              <a:rPr lang="en-US" sz="2400" dirty="0"/>
              <a:t>ST</a:t>
            </a:r>
            <a:r>
              <a:rPr lang="en-US" sz="2400" baseline="30000" dirty="0"/>
              <a:t>2 </a:t>
            </a:r>
            <a:r>
              <a:rPr lang="en-US" sz="2400" dirty="0"/>
              <a:t>GPU</a:t>
            </a:r>
          </a:p>
          <a:p>
            <a:pPr lvl="1"/>
            <a:r>
              <a:rPr lang="en-US" sz="2000" dirty="0"/>
              <a:t>Integrate ST</a:t>
            </a:r>
            <a:r>
              <a:rPr lang="en-US" sz="2000" baseline="30000" dirty="0"/>
              <a:t>2</a:t>
            </a:r>
            <a:r>
              <a:rPr lang="en-US" sz="2000" dirty="0"/>
              <a:t> adders into GPU warp pipeline</a:t>
            </a:r>
          </a:p>
          <a:p>
            <a:pPr lvl="1"/>
            <a:r>
              <a:rPr lang="en-US" sz="2000" dirty="0"/>
              <a:t>Reduces GPU chip energy consumption by 21%</a:t>
            </a:r>
            <a:endParaRPr lang="en-US" sz="2400" dirty="0"/>
          </a:p>
          <a:p>
            <a:pPr lvl="1"/>
            <a:r>
              <a:rPr lang="en-US" sz="2000" dirty="0"/>
              <a:t>Practically no impact on performance and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F6DCF-E1B5-4276-AD7C-7EEAD726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46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B7A5EF-39C1-624B-8155-E24A4F1012E3}"/>
              </a:ext>
            </a:extLst>
          </p:cNvPr>
          <p:cNvSpPr txBox="1">
            <a:spLocks/>
          </p:cNvSpPr>
          <p:nvPr/>
        </p:nvSpPr>
        <p:spPr>
          <a:xfrm>
            <a:off x="8588912" y="4744610"/>
            <a:ext cx="2764888" cy="132556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E5923E-AE10-496D-902E-A86617CCCAF7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515538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Conclusions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1233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954114"/>
            <a:ext cx="9410700" cy="834930"/>
          </a:xfrm>
        </p:spPr>
        <p:txBody>
          <a:bodyPr/>
          <a:lstStyle/>
          <a:p>
            <a:r>
              <a:rPr lang="en-US" sz="4000" b="1" dirty="0"/>
              <a:t>Motivation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89044"/>
            <a:ext cx="9779977" cy="3690938"/>
          </a:xfrm>
        </p:spPr>
        <p:txBody>
          <a:bodyPr/>
          <a:lstStyle/>
          <a:p>
            <a:r>
              <a:rPr lang="en-US" sz="2400" dirty="0"/>
              <a:t>Widespread adoption of GPUs (AI, machine learning, HPC, ...)</a:t>
            </a:r>
          </a:p>
          <a:p>
            <a:r>
              <a:rPr lang="en-US" sz="2400" dirty="0"/>
              <a:t>Fewer Watts per CUDA core</a:t>
            </a:r>
          </a:p>
          <a:p>
            <a:r>
              <a:rPr lang="en-US" sz="2400" dirty="0"/>
              <a:t>High arithmetic intensity in GPU workloads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EB45C-5315-4F0E-8E37-30C68229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7FAA0E-3098-3944-A1F5-B2001928D9F8}"/>
              </a:ext>
            </a:extLst>
          </p:cNvPr>
          <p:cNvSpPr txBox="1">
            <a:spLocks/>
          </p:cNvSpPr>
          <p:nvPr/>
        </p:nvSpPr>
        <p:spPr>
          <a:xfrm>
            <a:off x="3710842" y="4409661"/>
            <a:ext cx="5875216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We need low power adders in GPUs!</a:t>
            </a:r>
          </a:p>
        </p:txBody>
      </p:sp>
    </p:spTree>
    <p:extLst>
      <p:ext uri="{BB962C8B-B14F-4D97-AF65-F5344CB8AC3E}">
        <p14:creationId xmlns:p14="http://schemas.microsoft.com/office/powerpoint/2010/main" val="33962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486900" cy="3690938"/>
          </a:xfrm>
        </p:spPr>
        <p:txBody>
          <a:bodyPr/>
          <a:lstStyle/>
          <a:p>
            <a:r>
              <a:rPr lang="en-US" sz="2400" dirty="0"/>
              <a:t>Conventional adder: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72FAEA-78D8-41D8-B7EC-EF7A88B34C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889357" y="21942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B74D0-05F6-4BA6-B14F-7E2FD2CCD4B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45161" y="21990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E8A1D9-7AB9-48A4-B734-FC7BE7739601}"/>
              </a:ext>
            </a:extLst>
          </p:cNvPr>
          <p:cNvSpPr txBox="1"/>
          <p:nvPr/>
        </p:nvSpPr>
        <p:spPr>
          <a:xfrm>
            <a:off x="7497879" y="20144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2A5C4-D240-4386-93FB-A9CE465799BE}"/>
              </a:ext>
            </a:extLst>
          </p:cNvPr>
          <p:cNvSpPr/>
          <p:nvPr/>
        </p:nvSpPr>
        <p:spPr>
          <a:xfrm>
            <a:off x="5753100" y="2482221"/>
            <a:ext cx="4881525" cy="306358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64-bit KSA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1B19D-D43E-4E00-B6FF-490D4ABE4509}"/>
              </a:ext>
            </a:extLst>
          </p:cNvPr>
          <p:cNvCxnSpPr>
            <a:cxnSpLocks/>
          </p:cNvCxnSpPr>
          <p:nvPr/>
        </p:nvCxnSpPr>
        <p:spPr>
          <a:xfrm flipV="1">
            <a:off x="5649071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4B185-B6BA-428C-ABF1-C9DF8D8E3FFC}"/>
              </a:ext>
            </a:extLst>
          </p:cNvPr>
          <p:cNvCxnSpPr>
            <a:cxnSpLocks/>
          </p:cNvCxnSpPr>
          <p:nvPr/>
        </p:nvCxnSpPr>
        <p:spPr>
          <a:xfrm flipV="1">
            <a:off x="10744200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30D84-9FE0-4225-992D-7377F3A6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5C8824-CEB0-41FB-80F0-0E77FF50C619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Voltage-Scaled Sliced Adders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02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099" y="2158383"/>
            <a:ext cx="9486900" cy="3690938"/>
          </a:xfrm>
        </p:spPr>
        <p:txBody>
          <a:bodyPr/>
          <a:lstStyle/>
          <a:p>
            <a:r>
              <a:rPr lang="en-US" sz="2400" dirty="0"/>
              <a:t>Conventional adder: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r>
              <a:rPr lang="en-US" sz="2400" dirty="0"/>
              <a:t>Sliced adder: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72FAEA-78D8-41D8-B7EC-EF7A88B34C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889357" y="21942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B74D0-05F6-4BA6-B14F-7E2FD2CCD4B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45161" y="21990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E8A1D9-7AB9-48A4-B734-FC7BE7739601}"/>
              </a:ext>
            </a:extLst>
          </p:cNvPr>
          <p:cNvSpPr txBox="1"/>
          <p:nvPr/>
        </p:nvSpPr>
        <p:spPr>
          <a:xfrm>
            <a:off x="7497879" y="20144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2A5C4-D240-4386-93FB-A9CE465799BE}"/>
              </a:ext>
            </a:extLst>
          </p:cNvPr>
          <p:cNvSpPr/>
          <p:nvPr/>
        </p:nvSpPr>
        <p:spPr>
          <a:xfrm>
            <a:off x="5753100" y="2482221"/>
            <a:ext cx="4881525" cy="306358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64-bit KSA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1B19D-D43E-4E00-B6FF-490D4ABE4509}"/>
              </a:ext>
            </a:extLst>
          </p:cNvPr>
          <p:cNvCxnSpPr>
            <a:cxnSpLocks/>
          </p:cNvCxnSpPr>
          <p:nvPr/>
        </p:nvCxnSpPr>
        <p:spPr>
          <a:xfrm flipV="1">
            <a:off x="5649071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4B185-B6BA-428C-ABF1-C9DF8D8E3FFC}"/>
              </a:ext>
            </a:extLst>
          </p:cNvPr>
          <p:cNvCxnSpPr>
            <a:cxnSpLocks/>
          </p:cNvCxnSpPr>
          <p:nvPr/>
        </p:nvCxnSpPr>
        <p:spPr>
          <a:xfrm flipV="1">
            <a:off x="10744200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303D0A-8CAB-4EBC-BF5A-0E9C83A51A8F}"/>
              </a:ext>
            </a:extLst>
          </p:cNvPr>
          <p:cNvCxnSpPr>
            <a:cxnSpLocks/>
          </p:cNvCxnSpPr>
          <p:nvPr/>
        </p:nvCxnSpPr>
        <p:spPr>
          <a:xfrm flipV="1">
            <a:off x="5645161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682A3B-D87C-4C1C-A681-3C4BFAE668FE}"/>
              </a:ext>
            </a:extLst>
          </p:cNvPr>
          <p:cNvCxnSpPr>
            <a:cxnSpLocks/>
          </p:cNvCxnSpPr>
          <p:nvPr/>
        </p:nvCxnSpPr>
        <p:spPr>
          <a:xfrm flipV="1">
            <a:off x="10743465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7D3F39A-1AEE-4B0A-BC28-6E6EF857AF64}"/>
              </a:ext>
            </a:extLst>
          </p:cNvPr>
          <p:cNvSpPr/>
          <p:nvPr/>
        </p:nvSpPr>
        <p:spPr>
          <a:xfrm>
            <a:off x="9922572" y="5500095"/>
            <a:ext cx="712053" cy="520375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KSA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FCAEAF-EA4F-4CF1-97D5-0475A179CAC4}"/>
              </a:ext>
            </a:extLst>
          </p:cNvPr>
          <p:cNvSpPr txBox="1"/>
          <p:nvPr/>
        </p:nvSpPr>
        <p:spPr>
          <a:xfrm>
            <a:off x="8946698" y="5706936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671C477-C38D-4F47-B5F8-40836C9E08EE}"/>
              </a:ext>
            </a:extLst>
          </p:cNvPr>
          <p:cNvSpPr/>
          <p:nvPr/>
        </p:nvSpPr>
        <p:spPr>
          <a:xfrm>
            <a:off x="8817533" y="4886276"/>
            <a:ext cx="712053" cy="520375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KSA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27A3C1-6DF1-464E-A5C1-20EEE1E6DAC3}"/>
              </a:ext>
            </a:extLst>
          </p:cNvPr>
          <p:cNvSpPr txBox="1"/>
          <p:nvPr/>
        </p:nvSpPr>
        <p:spPr>
          <a:xfrm>
            <a:off x="8040475" y="5133464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1</a:t>
            </a:r>
          </a:p>
        </p:txBody>
      </p:sp>
      <p:cxnSp>
        <p:nvCxnSpPr>
          <p:cNvPr id="60" name="Elbow Connector 7">
            <a:extLst>
              <a:ext uri="{FF2B5EF4-FFF2-40B4-BE49-F238E27FC236}">
                <a16:creationId xmlns:a16="http://schemas.microsoft.com/office/drawing/2014/main" id="{97949845-BFEA-4482-B9D5-38EA10DE7208}"/>
              </a:ext>
            </a:extLst>
          </p:cNvPr>
          <p:cNvCxnSpPr>
            <a:cxnSpLocks/>
            <a:stCxn id="52" idx="1"/>
            <a:endCxn id="56" idx="3"/>
          </p:cNvCxnSpPr>
          <p:nvPr/>
        </p:nvCxnSpPr>
        <p:spPr>
          <a:xfrm rot="10800000">
            <a:off x="9529586" y="5146465"/>
            <a:ext cx="392986" cy="61381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8FEAD96-DD17-4312-AD94-8FD7E92904FE}"/>
              </a:ext>
            </a:extLst>
          </p:cNvPr>
          <p:cNvSpPr/>
          <p:nvPr/>
        </p:nvSpPr>
        <p:spPr>
          <a:xfrm>
            <a:off x="7725405" y="4278582"/>
            <a:ext cx="712053" cy="520375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KSA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A5FA85-32FF-4D6E-85F3-860479A8E212}"/>
              </a:ext>
            </a:extLst>
          </p:cNvPr>
          <p:cNvSpPr txBox="1"/>
          <p:nvPr/>
        </p:nvSpPr>
        <p:spPr>
          <a:xfrm>
            <a:off x="6948347" y="4525770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2</a:t>
            </a:r>
          </a:p>
        </p:txBody>
      </p:sp>
      <p:cxnSp>
        <p:nvCxnSpPr>
          <p:cNvPr id="70" name="Elbow Connector 7">
            <a:extLst>
              <a:ext uri="{FF2B5EF4-FFF2-40B4-BE49-F238E27FC236}">
                <a16:creationId xmlns:a16="http://schemas.microsoft.com/office/drawing/2014/main" id="{5DAEA033-8812-4C06-A7E7-627E1E535EAA}"/>
              </a:ext>
            </a:extLst>
          </p:cNvPr>
          <p:cNvCxnSpPr>
            <a:cxnSpLocks/>
            <a:stCxn id="56" idx="1"/>
            <a:endCxn id="68" idx="3"/>
          </p:cNvCxnSpPr>
          <p:nvPr/>
        </p:nvCxnSpPr>
        <p:spPr>
          <a:xfrm rot="10800000">
            <a:off x="8437459" y="4538770"/>
            <a:ext cx="380075" cy="60769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DDAE0C3-D6B8-40F9-9D2B-2BDB9A39E54F}"/>
              </a:ext>
            </a:extLst>
          </p:cNvPr>
          <p:cNvSpPr txBox="1"/>
          <p:nvPr/>
        </p:nvSpPr>
        <p:spPr>
          <a:xfrm>
            <a:off x="9734560" y="4928596"/>
            <a:ext cx="684355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dirty="0"/>
              <a:t>Carry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7334E7-2885-4247-A6A3-25138BB8EB04}"/>
              </a:ext>
            </a:extLst>
          </p:cNvPr>
          <p:cNvSpPr txBox="1"/>
          <p:nvPr/>
        </p:nvSpPr>
        <p:spPr>
          <a:xfrm>
            <a:off x="8635603" y="4321479"/>
            <a:ext cx="684355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dirty="0"/>
              <a:t>Carry</a:t>
            </a:r>
          </a:p>
        </p:txBody>
      </p:sp>
      <p:cxnSp>
        <p:nvCxnSpPr>
          <p:cNvPr id="79" name="Elbow Connector 7">
            <a:extLst>
              <a:ext uri="{FF2B5EF4-FFF2-40B4-BE49-F238E27FC236}">
                <a16:creationId xmlns:a16="http://schemas.microsoft.com/office/drawing/2014/main" id="{7185B1E5-AD8A-4450-A3CD-AA2C0619572F}"/>
              </a:ext>
            </a:extLst>
          </p:cNvPr>
          <p:cNvCxnSpPr>
            <a:cxnSpLocks/>
          </p:cNvCxnSpPr>
          <p:nvPr/>
        </p:nvCxnSpPr>
        <p:spPr>
          <a:xfrm rot="10800000">
            <a:off x="7347229" y="3936274"/>
            <a:ext cx="380075" cy="60769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26C0B7F-C9DF-454F-A43A-EB7DCE053684}"/>
              </a:ext>
            </a:extLst>
          </p:cNvPr>
          <p:cNvSpPr txBox="1"/>
          <p:nvPr/>
        </p:nvSpPr>
        <p:spPr>
          <a:xfrm>
            <a:off x="7538850" y="3708131"/>
            <a:ext cx="684355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dirty="0"/>
              <a:t>Carry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3A4B517-5697-42EC-98E9-32E55DE09FB8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8904597" y="34515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B4BEF13-C053-4818-8219-692DA349B6C2}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5660401" y="34563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4229D36-1C81-4A35-AC5D-B596197F70B7}"/>
              </a:ext>
            </a:extLst>
          </p:cNvPr>
          <p:cNvSpPr txBox="1"/>
          <p:nvPr/>
        </p:nvSpPr>
        <p:spPr>
          <a:xfrm>
            <a:off x="7513119" y="32717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A958CC-1CF7-41F1-B295-80550D60288D}"/>
              </a:ext>
            </a:extLst>
          </p:cNvPr>
          <p:cNvSpPr txBox="1"/>
          <p:nvPr/>
        </p:nvSpPr>
        <p:spPr>
          <a:xfrm rot="10800000">
            <a:off x="6907364" y="3775814"/>
            <a:ext cx="42992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b="1" dirty="0"/>
              <a:t>...</a:t>
            </a:r>
          </a:p>
        </p:txBody>
      </p:sp>
      <p:sp>
        <p:nvSpPr>
          <p:cNvPr id="97" name="Slide Number Placeholder 96">
            <a:extLst>
              <a:ext uri="{FF2B5EF4-FFF2-40B4-BE49-F238E27FC236}">
                <a16:creationId xmlns:a16="http://schemas.microsoft.com/office/drawing/2014/main" id="{65984A94-2F80-4DB0-8687-8202F3CB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7</a:t>
            </a:fld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2F7E8DB-AC13-4908-BCAC-9E5528C80A2F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Voltage-Scaled Sliced Adders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13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486900" cy="3690938"/>
          </a:xfrm>
        </p:spPr>
        <p:txBody>
          <a:bodyPr/>
          <a:lstStyle/>
          <a:p>
            <a:r>
              <a:rPr lang="en-US" sz="2400" dirty="0"/>
              <a:t>Conventional adder: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r>
              <a:rPr lang="en-US" sz="2400" dirty="0"/>
              <a:t>Sliced speculative adder: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72FAEA-78D8-41D8-B7EC-EF7A88B34C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889357" y="21942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B74D0-05F6-4BA6-B14F-7E2FD2CCD4B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45161" y="21990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E8A1D9-7AB9-48A4-B734-FC7BE7739601}"/>
              </a:ext>
            </a:extLst>
          </p:cNvPr>
          <p:cNvSpPr txBox="1"/>
          <p:nvPr/>
        </p:nvSpPr>
        <p:spPr>
          <a:xfrm>
            <a:off x="7497879" y="20144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2A5C4-D240-4386-93FB-A9CE465799BE}"/>
              </a:ext>
            </a:extLst>
          </p:cNvPr>
          <p:cNvSpPr/>
          <p:nvPr/>
        </p:nvSpPr>
        <p:spPr>
          <a:xfrm>
            <a:off x="5753100" y="2482221"/>
            <a:ext cx="4881525" cy="306358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64-bit KSA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1B19D-D43E-4E00-B6FF-490D4ABE4509}"/>
              </a:ext>
            </a:extLst>
          </p:cNvPr>
          <p:cNvCxnSpPr>
            <a:cxnSpLocks/>
          </p:cNvCxnSpPr>
          <p:nvPr/>
        </p:nvCxnSpPr>
        <p:spPr>
          <a:xfrm flipV="1">
            <a:off x="5649071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4B185-B6BA-428C-ABF1-C9DF8D8E3FFC}"/>
              </a:ext>
            </a:extLst>
          </p:cNvPr>
          <p:cNvCxnSpPr>
            <a:cxnSpLocks/>
          </p:cNvCxnSpPr>
          <p:nvPr/>
        </p:nvCxnSpPr>
        <p:spPr>
          <a:xfrm flipV="1">
            <a:off x="10744200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303D0A-8CAB-4EBC-BF5A-0E9C83A51A8F}"/>
              </a:ext>
            </a:extLst>
          </p:cNvPr>
          <p:cNvCxnSpPr>
            <a:cxnSpLocks/>
          </p:cNvCxnSpPr>
          <p:nvPr/>
        </p:nvCxnSpPr>
        <p:spPr>
          <a:xfrm flipV="1">
            <a:off x="5645161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682A3B-D87C-4C1C-A681-3C4BFAE668FE}"/>
              </a:ext>
            </a:extLst>
          </p:cNvPr>
          <p:cNvCxnSpPr>
            <a:cxnSpLocks/>
          </p:cNvCxnSpPr>
          <p:nvPr/>
        </p:nvCxnSpPr>
        <p:spPr>
          <a:xfrm flipV="1">
            <a:off x="10743465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9007A6-9170-44DF-B171-1FF5EA19EDFB}"/>
              </a:ext>
            </a:extLst>
          </p:cNvPr>
          <p:cNvSpPr txBox="1"/>
          <p:nvPr/>
        </p:nvSpPr>
        <p:spPr>
          <a:xfrm rot="5400000">
            <a:off x="8492612" y="3594218"/>
            <a:ext cx="42992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b="1" dirty="0"/>
              <a:t>...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F726AC-0F4E-49D2-A97A-67989F9F00A1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8960624" y="5030006"/>
            <a:ext cx="1063948" cy="0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01B164-9DF0-4048-92F6-9DEB7E375279}"/>
              </a:ext>
            </a:extLst>
          </p:cNvPr>
          <p:cNvCxnSpPr>
            <a:cxnSpLocks/>
          </p:cNvCxnSpPr>
          <p:nvPr/>
        </p:nvCxnSpPr>
        <p:spPr>
          <a:xfrm flipH="1">
            <a:off x="8960624" y="4304596"/>
            <a:ext cx="1059748" cy="3622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C7F851C-40B4-41BE-9A77-04BEF91DA0ED}"/>
              </a:ext>
            </a:extLst>
          </p:cNvPr>
          <p:cNvSpPr txBox="1"/>
          <p:nvPr/>
        </p:nvSpPr>
        <p:spPr>
          <a:xfrm>
            <a:off x="8963559" y="3760960"/>
            <a:ext cx="110228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dirty="0"/>
              <a:t>Speculated</a:t>
            </a:r>
          </a:p>
          <a:p>
            <a:pPr algn="ctr"/>
            <a:r>
              <a:rPr lang="en-US" sz="1600" dirty="0"/>
              <a:t>Carry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F45DCB-7C4D-44B6-B5CC-7229D5F747A5}"/>
              </a:ext>
            </a:extLst>
          </p:cNvPr>
          <p:cNvGrpSpPr/>
          <p:nvPr/>
        </p:nvGrpSpPr>
        <p:grpSpPr>
          <a:xfrm>
            <a:off x="10024570" y="3617005"/>
            <a:ext cx="610055" cy="1976451"/>
            <a:chOff x="13591591" y="9305724"/>
            <a:chExt cx="610055" cy="1893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1F3C9D-FBEF-44B6-8F60-32C80785CD04}"/>
                </a:ext>
              </a:extLst>
            </p:cNvPr>
            <p:cNvSpPr/>
            <p:nvPr/>
          </p:nvSpPr>
          <p:spPr>
            <a:xfrm rot="16200000">
              <a:off x="13040146" y="10037662"/>
              <a:ext cx="1712946" cy="610055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8000">
                  <a:schemeClr val="accent5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  <a:ln w="9525" cap="flat" cmpd="sng" algn="ctr">
              <a:gradFill flip="none" rotWithShape="1">
                <a:gsLst>
                  <a:gs pos="0">
                    <a:schemeClr val="bg1"/>
                  </a:gs>
                  <a:gs pos="26000">
                    <a:schemeClr val="bg1">
                      <a:lumMod val="7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n-US" dirty="0"/>
                <a:t>Carry Prediction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CE26D0-C1F0-4547-8991-0731800B5839}"/>
                </a:ext>
              </a:extLst>
            </p:cNvPr>
            <p:cNvSpPr txBox="1"/>
            <p:nvPr/>
          </p:nvSpPr>
          <p:spPr>
            <a:xfrm rot="5400000">
              <a:off x="13753261" y="9289854"/>
              <a:ext cx="429926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2400" b="1" dirty="0"/>
                <a:t>...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2F44320-43EC-49C3-8F9E-3A3BB7F0A408}"/>
              </a:ext>
            </a:extLst>
          </p:cNvPr>
          <p:cNvSpPr txBox="1"/>
          <p:nvPr/>
        </p:nvSpPr>
        <p:spPr>
          <a:xfrm>
            <a:off x="8967777" y="4485796"/>
            <a:ext cx="1102289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dirty="0"/>
              <a:t>Speculated</a:t>
            </a:r>
          </a:p>
          <a:p>
            <a:pPr algn="ctr"/>
            <a:r>
              <a:rPr lang="en-US" sz="1600" dirty="0"/>
              <a:t>Carry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4F7513-2DAD-4D02-B725-6F6335500A7C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904597" y="34515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3B79666-1F66-4F86-BD04-E4679F889B53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5660401" y="34563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C57014A-0CC7-49FA-894C-F4231D3CCE7D}"/>
              </a:ext>
            </a:extLst>
          </p:cNvPr>
          <p:cNvSpPr txBox="1"/>
          <p:nvPr/>
        </p:nvSpPr>
        <p:spPr>
          <a:xfrm>
            <a:off x="7513119" y="32717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996D2-6463-43E3-ACCC-DE81FA8A60CC}"/>
              </a:ext>
            </a:extLst>
          </p:cNvPr>
          <p:cNvSpPr/>
          <p:nvPr/>
        </p:nvSpPr>
        <p:spPr>
          <a:xfrm>
            <a:off x="8229736" y="5481987"/>
            <a:ext cx="726691" cy="520375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KSA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B6D9A5-6F0C-48A2-8D9E-50F0A9CF81D4}"/>
              </a:ext>
            </a:extLst>
          </p:cNvPr>
          <p:cNvSpPr/>
          <p:nvPr/>
        </p:nvSpPr>
        <p:spPr>
          <a:xfrm>
            <a:off x="8233933" y="4769818"/>
            <a:ext cx="726691" cy="520375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KSA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06B21E-A51D-4D43-AB7B-2C4C19E22992}"/>
              </a:ext>
            </a:extLst>
          </p:cNvPr>
          <p:cNvSpPr/>
          <p:nvPr/>
        </p:nvSpPr>
        <p:spPr>
          <a:xfrm>
            <a:off x="8233933" y="4048030"/>
            <a:ext cx="726691" cy="520375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KSA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401863-0361-4864-B6C7-85EC7A44AAE4}"/>
              </a:ext>
            </a:extLst>
          </p:cNvPr>
          <p:cNvSpPr txBox="1"/>
          <p:nvPr/>
        </p:nvSpPr>
        <p:spPr>
          <a:xfrm>
            <a:off x="7451726" y="5558157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8DA2DC-040B-4B70-A9C3-181132A2DA43}"/>
              </a:ext>
            </a:extLst>
          </p:cNvPr>
          <p:cNvSpPr txBox="1"/>
          <p:nvPr/>
        </p:nvSpPr>
        <p:spPr>
          <a:xfrm>
            <a:off x="7451726" y="4859201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5251BB-44D4-4ECB-A762-BF3049A1CBD8}"/>
              </a:ext>
            </a:extLst>
          </p:cNvPr>
          <p:cNvSpPr txBox="1"/>
          <p:nvPr/>
        </p:nvSpPr>
        <p:spPr>
          <a:xfrm>
            <a:off x="7459559" y="4126557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2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7D62C24-B9A4-4E7D-A966-6596C1BA21AF}"/>
              </a:ext>
            </a:extLst>
          </p:cNvPr>
          <p:cNvCxnSpPr>
            <a:cxnSpLocks/>
          </p:cNvCxnSpPr>
          <p:nvPr/>
        </p:nvCxnSpPr>
        <p:spPr>
          <a:xfrm flipV="1">
            <a:off x="7497872" y="3951757"/>
            <a:ext cx="65552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F148A1-30C3-471F-94E3-C092C24DECC1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5645163" y="3959377"/>
            <a:ext cx="659254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4ADE6FE-B423-419E-B408-0C41FCFF8648}"/>
              </a:ext>
            </a:extLst>
          </p:cNvPr>
          <p:cNvSpPr txBox="1"/>
          <p:nvPr/>
        </p:nvSpPr>
        <p:spPr>
          <a:xfrm>
            <a:off x="6304417" y="3790099"/>
            <a:ext cx="119345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Time slack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B379-5B9B-4DDA-BCCA-E3DC0A3B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8</a:t>
            </a:fld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A5BE9FC-BDDE-47F2-A4E5-7FAFEE5906AA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Voltage-Scaled Sliced Adders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824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2F0F-3E2C-4453-9EBA-4A127AAB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55825"/>
            <a:ext cx="9486900" cy="3690938"/>
          </a:xfrm>
        </p:spPr>
        <p:txBody>
          <a:bodyPr/>
          <a:lstStyle/>
          <a:p>
            <a:r>
              <a:rPr lang="en-US" sz="2400" dirty="0"/>
              <a:t>Conventional adder: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r>
              <a:rPr lang="en-US" sz="2400" dirty="0"/>
              <a:t>Voltage-scaled 							        sliced adder: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72FAEA-78D8-41D8-B7EC-EF7A88B34C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889357" y="21942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B74D0-05F6-4BA6-B14F-7E2FD2CCD4B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45161" y="21990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E8A1D9-7AB9-48A4-B734-FC7BE7739601}"/>
              </a:ext>
            </a:extLst>
          </p:cNvPr>
          <p:cNvSpPr txBox="1"/>
          <p:nvPr/>
        </p:nvSpPr>
        <p:spPr>
          <a:xfrm>
            <a:off x="7497879" y="20144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2A5C4-D240-4386-93FB-A9CE465799BE}"/>
              </a:ext>
            </a:extLst>
          </p:cNvPr>
          <p:cNvSpPr/>
          <p:nvPr/>
        </p:nvSpPr>
        <p:spPr>
          <a:xfrm>
            <a:off x="5753100" y="2482221"/>
            <a:ext cx="4881525" cy="306358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64-bit KSA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1B19D-D43E-4E00-B6FF-490D4ABE4509}"/>
              </a:ext>
            </a:extLst>
          </p:cNvPr>
          <p:cNvCxnSpPr>
            <a:cxnSpLocks/>
          </p:cNvCxnSpPr>
          <p:nvPr/>
        </p:nvCxnSpPr>
        <p:spPr>
          <a:xfrm flipV="1">
            <a:off x="5649071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4B185-B6BA-428C-ABF1-C9DF8D8E3FFC}"/>
              </a:ext>
            </a:extLst>
          </p:cNvPr>
          <p:cNvCxnSpPr>
            <a:cxnSpLocks/>
          </p:cNvCxnSpPr>
          <p:nvPr/>
        </p:nvCxnSpPr>
        <p:spPr>
          <a:xfrm flipV="1">
            <a:off x="10744200" y="2006026"/>
            <a:ext cx="0" cy="9737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303D0A-8CAB-4EBC-BF5A-0E9C83A51A8F}"/>
              </a:ext>
            </a:extLst>
          </p:cNvPr>
          <p:cNvCxnSpPr>
            <a:cxnSpLocks/>
          </p:cNvCxnSpPr>
          <p:nvPr/>
        </p:nvCxnSpPr>
        <p:spPr>
          <a:xfrm flipV="1">
            <a:off x="5645161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682A3B-D87C-4C1C-A681-3C4BFAE668FE}"/>
              </a:ext>
            </a:extLst>
          </p:cNvPr>
          <p:cNvCxnSpPr>
            <a:cxnSpLocks/>
          </p:cNvCxnSpPr>
          <p:nvPr/>
        </p:nvCxnSpPr>
        <p:spPr>
          <a:xfrm flipV="1">
            <a:off x="10743465" y="3235725"/>
            <a:ext cx="0" cy="2926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9007A6-9170-44DF-B171-1FF5EA19EDFB}"/>
              </a:ext>
            </a:extLst>
          </p:cNvPr>
          <p:cNvSpPr txBox="1"/>
          <p:nvPr/>
        </p:nvSpPr>
        <p:spPr>
          <a:xfrm rot="5400000">
            <a:off x="8492612" y="3594218"/>
            <a:ext cx="42992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b="1" dirty="0"/>
              <a:t>...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F726AC-0F4E-49D2-A97A-67989F9F00A1}"/>
              </a:ext>
            </a:extLst>
          </p:cNvPr>
          <p:cNvCxnSpPr>
            <a:cxnSpLocks/>
          </p:cNvCxnSpPr>
          <p:nvPr/>
        </p:nvCxnSpPr>
        <p:spPr>
          <a:xfrm flipH="1" flipV="1">
            <a:off x="8963579" y="5029200"/>
            <a:ext cx="1060992" cy="806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01B164-9DF0-4048-92F6-9DEB7E375279}"/>
              </a:ext>
            </a:extLst>
          </p:cNvPr>
          <p:cNvCxnSpPr>
            <a:cxnSpLocks/>
          </p:cNvCxnSpPr>
          <p:nvPr/>
        </p:nvCxnSpPr>
        <p:spPr>
          <a:xfrm flipH="1">
            <a:off x="8960624" y="4304596"/>
            <a:ext cx="1059748" cy="3622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C7F851C-40B4-41BE-9A77-04BEF91DA0ED}"/>
              </a:ext>
            </a:extLst>
          </p:cNvPr>
          <p:cNvSpPr txBox="1"/>
          <p:nvPr/>
        </p:nvSpPr>
        <p:spPr>
          <a:xfrm>
            <a:off x="8963559" y="3760960"/>
            <a:ext cx="110228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dirty="0"/>
              <a:t>Speculated</a:t>
            </a:r>
          </a:p>
          <a:p>
            <a:pPr algn="ctr"/>
            <a:r>
              <a:rPr lang="en-US" sz="1600" dirty="0"/>
              <a:t>Carry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F45DCB-7C4D-44B6-B5CC-7229D5F747A5}"/>
              </a:ext>
            </a:extLst>
          </p:cNvPr>
          <p:cNvGrpSpPr/>
          <p:nvPr/>
        </p:nvGrpSpPr>
        <p:grpSpPr>
          <a:xfrm>
            <a:off x="10024570" y="3618126"/>
            <a:ext cx="610055" cy="1971694"/>
            <a:chOff x="13591591" y="9311872"/>
            <a:chExt cx="610055" cy="188729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1F3C9D-FBEF-44B6-8F60-32C80785CD04}"/>
                </a:ext>
              </a:extLst>
            </p:cNvPr>
            <p:cNvSpPr/>
            <p:nvPr/>
          </p:nvSpPr>
          <p:spPr>
            <a:xfrm rot="16200000">
              <a:off x="13040146" y="10037662"/>
              <a:ext cx="1712946" cy="610055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8000">
                  <a:schemeClr val="accent5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  <a:ln w="9525" cap="flat" cmpd="sng" algn="ctr">
              <a:gradFill flip="none" rotWithShape="1">
                <a:gsLst>
                  <a:gs pos="0">
                    <a:schemeClr val="bg1"/>
                  </a:gs>
                  <a:gs pos="26000">
                    <a:schemeClr val="bg1">
                      <a:lumMod val="7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n-US" dirty="0"/>
                <a:t>Carry Prediction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CE26D0-C1F0-4547-8991-0731800B5839}"/>
                </a:ext>
              </a:extLst>
            </p:cNvPr>
            <p:cNvSpPr txBox="1"/>
            <p:nvPr/>
          </p:nvSpPr>
          <p:spPr>
            <a:xfrm rot="5400000">
              <a:off x="13762464" y="9286800"/>
              <a:ext cx="411522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2400" b="1" dirty="0"/>
                <a:t>...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2F44320-43EC-49C3-8F9E-3A3BB7F0A408}"/>
              </a:ext>
            </a:extLst>
          </p:cNvPr>
          <p:cNvSpPr txBox="1"/>
          <p:nvPr/>
        </p:nvSpPr>
        <p:spPr>
          <a:xfrm>
            <a:off x="8967777" y="4485796"/>
            <a:ext cx="1102289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1600" dirty="0"/>
              <a:t>Speculated</a:t>
            </a:r>
          </a:p>
          <a:p>
            <a:pPr algn="ctr"/>
            <a:r>
              <a:rPr lang="en-US" sz="1600" dirty="0"/>
              <a:t>Carry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4F7513-2DAD-4D02-B725-6F6335500A7C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904597" y="3451591"/>
            <a:ext cx="1848807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3B79666-1F66-4F86-BD04-E4679F889B53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5660401" y="3456383"/>
            <a:ext cx="185271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C57014A-0CC7-49FA-894C-F4231D3CCE7D}"/>
              </a:ext>
            </a:extLst>
          </p:cNvPr>
          <p:cNvSpPr txBox="1"/>
          <p:nvPr/>
        </p:nvSpPr>
        <p:spPr>
          <a:xfrm>
            <a:off x="7513119" y="3271717"/>
            <a:ext cx="13914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Clock period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5C436A-3A05-49C9-9398-66A4A6DA6DCA}"/>
              </a:ext>
            </a:extLst>
          </p:cNvPr>
          <p:cNvSpPr txBox="1"/>
          <p:nvPr/>
        </p:nvSpPr>
        <p:spPr>
          <a:xfrm>
            <a:off x="4784726" y="5565777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5F257C-EBCC-4604-9EBC-310D0C22F081}"/>
              </a:ext>
            </a:extLst>
          </p:cNvPr>
          <p:cNvSpPr txBox="1"/>
          <p:nvPr/>
        </p:nvSpPr>
        <p:spPr>
          <a:xfrm>
            <a:off x="4784726" y="4859201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83F265-19FC-4734-B4A9-34DE130D8957}"/>
              </a:ext>
            </a:extLst>
          </p:cNvPr>
          <p:cNvSpPr txBox="1"/>
          <p:nvPr/>
        </p:nvSpPr>
        <p:spPr>
          <a:xfrm>
            <a:off x="4792559" y="4126557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dirty="0"/>
              <a:t>Slice 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2DEFCF-AF32-41BC-A5E8-1589404A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5D8E-9770-4591-80F9-47B9A81A3E53}" type="slidenum">
              <a:rPr lang="en-US" smtClean="0"/>
              <a:t>9</a:t>
            </a:fld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0E06031-B4FB-4E32-A095-0748306FC5EA}"/>
              </a:ext>
            </a:extLst>
          </p:cNvPr>
          <p:cNvSpPr txBox="1">
            <a:spLocks/>
          </p:cNvSpPr>
          <p:nvPr/>
        </p:nvSpPr>
        <p:spPr>
          <a:xfrm>
            <a:off x="1943100" y="954114"/>
            <a:ext cx="9410700" cy="83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Voltage-Scaled Sliced Adders</a:t>
            </a:r>
            <a:endParaRPr lang="en-US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2FBC0D-6027-4A24-9574-B53C31CFCF85}"/>
              </a:ext>
            </a:extLst>
          </p:cNvPr>
          <p:cNvSpPr/>
          <p:nvPr/>
        </p:nvSpPr>
        <p:spPr>
          <a:xfrm>
            <a:off x="5753100" y="5480565"/>
            <a:ext cx="3215223" cy="539236"/>
          </a:xfrm>
          <a:prstGeom prst="rect">
            <a:avLst/>
          </a:prstGeom>
          <a:gradFill>
            <a:gsLst>
              <a:gs pos="0">
                <a:srgbClr val="FFF3CC"/>
              </a:gs>
              <a:gs pos="60000">
                <a:srgbClr val="FFF3CC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dd</a:t>
            </a:r>
            <a:r>
              <a:rPr lang="en-US" dirty="0">
                <a:solidFill>
                  <a:srgbClr val="C00000"/>
                </a:solidFill>
              </a:rPr>
              <a:t>-scaled</a:t>
            </a:r>
            <a:r>
              <a:rPr lang="en-US" dirty="0"/>
              <a:t> KSA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57DE888-9308-4C9D-86EA-94886EA65DA7}"/>
              </a:ext>
            </a:extLst>
          </p:cNvPr>
          <p:cNvSpPr/>
          <p:nvPr/>
        </p:nvSpPr>
        <p:spPr>
          <a:xfrm>
            <a:off x="5753100" y="4762500"/>
            <a:ext cx="3210479" cy="533400"/>
          </a:xfrm>
          <a:prstGeom prst="rect">
            <a:avLst/>
          </a:prstGeom>
          <a:gradFill>
            <a:gsLst>
              <a:gs pos="0">
                <a:srgbClr val="FFF3CC"/>
              </a:gs>
              <a:gs pos="60000">
                <a:srgbClr val="FFF3CC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dd</a:t>
            </a:r>
            <a:r>
              <a:rPr lang="en-US" dirty="0">
                <a:solidFill>
                  <a:srgbClr val="C00000"/>
                </a:solidFill>
              </a:rPr>
              <a:t>-scaled</a:t>
            </a:r>
            <a:r>
              <a:rPr lang="en-US" dirty="0"/>
              <a:t> KSA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B6B166-FB0B-4E54-94C9-A009791CB4A2}"/>
              </a:ext>
            </a:extLst>
          </p:cNvPr>
          <p:cNvSpPr/>
          <p:nvPr/>
        </p:nvSpPr>
        <p:spPr>
          <a:xfrm>
            <a:off x="5753100" y="4045923"/>
            <a:ext cx="3210479" cy="531912"/>
          </a:xfrm>
          <a:prstGeom prst="rect">
            <a:avLst/>
          </a:prstGeom>
          <a:gradFill flip="none" rotWithShape="1">
            <a:gsLst>
              <a:gs pos="0">
                <a:srgbClr val="FFF3CC"/>
              </a:gs>
              <a:gs pos="60000">
                <a:srgbClr val="FFF3CC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8-bit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dd</a:t>
            </a:r>
            <a:r>
              <a:rPr lang="en-US" dirty="0">
                <a:solidFill>
                  <a:srgbClr val="C00000"/>
                </a:solidFill>
              </a:rPr>
              <a:t>-scaled</a:t>
            </a:r>
            <a:r>
              <a:rPr lang="en-US" dirty="0"/>
              <a:t> KSA</a:t>
            </a:r>
          </a:p>
        </p:txBody>
      </p:sp>
    </p:spTree>
    <p:extLst>
      <p:ext uri="{BB962C8B-B14F-4D97-AF65-F5344CB8AC3E}">
        <p14:creationId xmlns:p14="http://schemas.microsoft.com/office/powerpoint/2010/main" val="1812981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4887</Words>
  <Application>Microsoft Office PowerPoint</Application>
  <PresentationFormat>Widescreen</PresentationFormat>
  <Paragraphs>817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NimbusRomNo9L-Regu</vt:lpstr>
      <vt:lpstr>Custom Design</vt:lpstr>
      <vt:lpstr>PowerPoint Presentation</vt:lpstr>
      <vt:lpstr>GPUs are Important Systems</vt:lpstr>
      <vt:lpstr>Core Count Increases but Power Stays Same</vt:lpstr>
      <vt:lpstr>GPU Workloads Perform a lot of Additions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Carry Prediction in GPUs is Challenging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Schmitt, Emily</dc:creator>
  <cp:lastModifiedBy>Vijay Kandiah</cp:lastModifiedBy>
  <cp:revision>89</cp:revision>
  <dcterms:created xsi:type="dcterms:W3CDTF">2020-08-17T16:34:57Z</dcterms:created>
  <dcterms:modified xsi:type="dcterms:W3CDTF">2021-05-15T22:57:53Z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06E0C434-A1AD-4DDA-8CF6-86001DA402C4</vt:lpwstr>
  </property>
  <property fmtid="{D5CDD505-2E9C-101B-9397-08002B2CF9AE}" pid="3" name="ArticulatePath">
    <vt:lpwstr>58 DAC presentation template</vt:lpwstr>
  </property>
</Properties>
</file>