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3"/>
  </p:notesMasterIdLst>
  <p:sldIdLst>
    <p:sldId id="257" r:id="rId2"/>
  </p:sldIdLst>
  <p:sldSz cx="6858000" cy="9144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34580"/>
    <p:restoredTop sz="86410"/>
  </p:normalViewPr>
  <p:slideViewPr>
    <p:cSldViewPr>
      <p:cViewPr varScale="1">
        <p:scale>
          <a:sx n="68" d="100"/>
          <a:sy n="68" d="100"/>
        </p:scale>
        <p:origin x="-648" y="-102"/>
      </p:cViewPr>
      <p:guideLst>
        <p:guide orient="horz" pos="2880"/>
        <p:guide pos="216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US"/>
          </a:p>
        </p:txBody>
      </p:sp>
      <p:sp>
        <p:nvSpPr>
          <p:cNvPr id="4100" name="Rectangle 4"/>
          <p:cNvSpPr>
            <a:spLocks noRot="1" noChangeArrowheads="1" noTextEdit="1"/>
          </p:cNvSpPr>
          <p:nvPr>
            <p:ph type="sldImg" idx="2"/>
          </p:nvPr>
        </p:nvSpPr>
        <p:spPr bwMode="auto">
          <a:xfrm>
            <a:off x="2143125" y="685800"/>
            <a:ext cx="257175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410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ADB2759F-8FA2-4294-AFA6-EEBC7214A54D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9066085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A16260E5-1FDF-4C37-A80F-AE5A13F2F7E3}" type="slidenum">
              <a:rPr lang="en-US"/>
              <a:pPr/>
              <a:t>1</a:t>
            </a:fld>
            <a:endParaRPr lang="en-US"/>
          </a:p>
        </p:txBody>
      </p:sp>
      <p:sp>
        <p:nvSpPr>
          <p:cNvPr id="5122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1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2840038"/>
            <a:ext cx="5829300" cy="1960562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B8ADF44-A1A0-4BDD-BE90-6C5F355B8A7A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433953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94BD79D-237D-4740-A326-1A0F6DE88D9C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32285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886325" y="812800"/>
            <a:ext cx="1457325" cy="73152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14350" y="812800"/>
            <a:ext cx="4219575" cy="73152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A441DC4-9417-4CE1-8101-6A99FE196341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302154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BB28673-B4C0-4DD5-ABC6-365D4328CD87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27572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1338" y="5875338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1338" y="3875088"/>
            <a:ext cx="5829300" cy="200025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6C8B420-07DB-44DE-9DCD-766292E558AB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028641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14350" y="2641600"/>
            <a:ext cx="2838450" cy="5486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505200" y="2641600"/>
            <a:ext cx="2838450" cy="5486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40EE738-C2C0-4C1C-9B42-B8ECA3B38CF8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1439680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366713"/>
            <a:ext cx="6172200" cy="1524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046288"/>
            <a:ext cx="3030538" cy="85407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2900" y="2900363"/>
            <a:ext cx="3030538" cy="5267325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84563" y="2046288"/>
            <a:ext cx="3030537" cy="85407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84563" y="2900363"/>
            <a:ext cx="3030537" cy="5267325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2118705-A502-42A2-B998-4D9FCAFDDF4C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252011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E4FF9DD-1154-473B-9D22-30C09FCCC718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103188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C0E799C-E1F9-47EA-B056-ABAA43D0F5A0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7451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363538"/>
            <a:ext cx="2255838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681288" y="363538"/>
            <a:ext cx="3833812" cy="78041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42900" y="1912938"/>
            <a:ext cx="2255838" cy="625475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457D843-C5E9-43ED-9BFD-ABA4BD625E5B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110364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44613" y="6400800"/>
            <a:ext cx="4114800" cy="7556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344613" y="817563"/>
            <a:ext cx="41148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344613" y="7156450"/>
            <a:ext cx="4114800" cy="107315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D314BC-6508-4FF1-A9B7-777622D2BE21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02576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514350" y="812800"/>
            <a:ext cx="5829300" cy="1524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514350" y="2641600"/>
            <a:ext cx="5829300" cy="5486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514350" y="8331200"/>
            <a:ext cx="1428750" cy="609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8331200"/>
            <a:ext cx="2171700" cy="609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8331200"/>
            <a:ext cx="1428750" cy="609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B9681E20-F9FA-437D-8DE4-9DA864268E75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0"/>
            <a:ext cx="5886450" cy="457200"/>
          </a:xfrm>
        </p:spPr>
        <p:txBody>
          <a:bodyPr/>
          <a:lstStyle/>
          <a:p>
            <a:r>
              <a:rPr lang="en-US"/>
              <a:t>rand() function Demo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609600"/>
            <a:ext cx="6858000" cy="8534400"/>
          </a:xfrm>
        </p:spPr>
        <p:txBody>
          <a:bodyPr/>
          <a:lstStyle/>
          <a:p>
            <a:pPr>
              <a:lnSpc>
                <a:spcPct val="80000"/>
              </a:lnSpc>
              <a:buFontTx/>
              <a:buNone/>
            </a:pPr>
            <a:r>
              <a:rPr lang="en-US" sz="1800" dirty="0">
                <a:latin typeface="Courier New" pitchFamily="49" charset="0"/>
              </a:rPr>
              <a:t>#include&lt;</a:t>
            </a:r>
            <a:r>
              <a:rPr lang="en-US" sz="1800" dirty="0" err="1">
                <a:latin typeface="Courier New" pitchFamily="49" charset="0"/>
              </a:rPr>
              <a:t>stdlib.h</a:t>
            </a:r>
            <a:r>
              <a:rPr lang="en-US" sz="1800" dirty="0">
                <a:latin typeface="Courier New" pitchFamily="49" charset="0"/>
              </a:rPr>
              <a:t>&gt;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800" dirty="0">
                <a:latin typeface="Courier New" pitchFamily="49" charset="0"/>
              </a:rPr>
              <a:t>#include&lt;</a:t>
            </a:r>
            <a:r>
              <a:rPr lang="en-US" sz="1800" dirty="0" err="1">
                <a:latin typeface="Courier New" pitchFamily="49" charset="0"/>
              </a:rPr>
              <a:t>stdio.h</a:t>
            </a:r>
            <a:r>
              <a:rPr lang="en-US" sz="1800" dirty="0">
                <a:latin typeface="Courier New" pitchFamily="49" charset="0"/>
              </a:rPr>
              <a:t>&gt;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800" dirty="0">
                <a:latin typeface="Courier New" pitchFamily="49" charset="0"/>
              </a:rPr>
              <a:t>main () 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800" dirty="0">
                <a:latin typeface="Courier New" pitchFamily="49" charset="0"/>
              </a:rPr>
              <a:t>{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800" dirty="0">
                <a:latin typeface="Courier New" pitchFamily="49" charset="0"/>
              </a:rPr>
              <a:t>	</a:t>
            </a:r>
            <a:r>
              <a:rPr lang="en-US" sz="1800" dirty="0" err="1">
                <a:latin typeface="Courier New" pitchFamily="49" charset="0"/>
              </a:rPr>
              <a:t>int</a:t>
            </a:r>
            <a:r>
              <a:rPr lang="en-US" sz="1800" dirty="0">
                <a:latin typeface="Courier New" pitchFamily="49" charset="0"/>
              </a:rPr>
              <a:t> </a:t>
            </a:r>
            <a:r>
              <a:rPr lang="en-US" sz="1800" dirty="0" err="1">
                <a:latin typeface="Courier New" pitchFamily="49" charset="0"/>
              </a:rPr>
              <a:t>i</a:t>
            </a:r>
            <a:r>
              <a:rPr lang="en-US" sz="1800" dirty="0">
                <a:latin typeface="Courier New" pitchFamily="49" charset="0"/>
              </a:rPr>
              <a:t>, rolls, face;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800" dirty="0">
                <a:latin typeface="Courier New" pitchFamily="49" charset="0"/>
              </a:rPr>
              <a:t>	</a:t>
            </a:r>
            <a:r>
              <a:rPr lang="en-US" sz="1800" dirty="0" err="1">
                <a:latin typeface="Courier New" pitchFamily="49" charset="0"/>
              </a:rPr>
              <a:t>int</a:t>
            </a:r>
            <a:r>
              <a:rPr lang="en-US" sz="1800" dirty="0">
                <a:latin typeface="Courier New" pitchFamily="49" charset="0"/>
              </a:rPr>
              <a:t> d1, d2, d3, d4, d5, d6;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800" dirty="0">
                <a:latin typeface="Courier New" pitchFamily="49" charset="0"/>
              </a:rPr>
              <a:t>	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800" dirty="0">
                <a:latin typeface="Courier New" pitchFamily="49" charset="0"/>
              </a:rPr>
              <a:t>	d1=d2=d3=d4=d5=d6=0;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800" dirty="0">
                <a:latin typeface="Courier New" pitchFamily="49" charset="0"/>
              </a:rPr>
              <a:t>	</a:t>
            </a:r>
            <a:r>
              <a:rPr lang="en-US" sz="1800" dirty="0" err="1">
                <a:latin typeface="Courier New" pitchFamily="49" charset="0"/>
              </a:rPr>
              <a:t>printf</a:t>
            </a:r>
            <a:r>
              <a:rPr lang="en-US" sz="1800" dirty="0">
                <a:latin typeface="Courier New" pitchFamily="49" charset="0"/>
              </a:rPr>
              <a:t>(“Enter number of rolls: “);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800" dirty="0">
                <a:latin typeface="Courier New" pitchFamily="49" charset="0"/>
              </a:rPr>
              <a:t>	</a:t>
            </a:r>
            <a:r>
              <a:rPr lang="en-US" sz="1800" dirty="0" err="1">
                <a:latin typeface="Courier New" pitchFamily="49" charset="0"/>
              </a:rPr>
              <a:t>scanf</a:t>
            </a:r>
            <a:r>
              <a:rPr lang="en-US" sz="1800" dirty="0">
                <a:latin typeface="Courier New" pitchFamily="49" charset="0"/>
              </a:rPr>
              <a:t>(“ %d”, &amp;rolls);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800" dirty="0">
                <a:latin typeface="Courier New" pitchFamily="49" charset="0"/>
              </a:rPr>
              <a:t>	for (</a:t>
            </a:r>
            <a:r>
              <a:rPr lang="en-US" sz="1800" dirty="0" err="1">
                <a:latin typeface="Courier New" pitchFamily="49" charset="0"/>
              </a:rPr>
              <a:t>i</a:t>
            </a:r>
            <a:r>
              <a:rPr lang="en-US" sz="1800" dirty="0">
                <a:latin typeface="Courier New" pitchFamily="49" charset="0"/>
              </a:rPr>
              <a:t>=1; </a:t>
            </a:r>
            <a:r>
              <a:rPr lang="en-US" sz="1800" dirty="0" err="1">
                <a:latin typeface="Courier New" pitchFamily="49" charset="0"/>
              </a:rPr>
              <a:t>i</a:t>
            </a:r>
            <a:r>
              <a:rPr lang="en-US" sz="1800" dirty="0">
                <a:latin typeface="Courier New" pitchFamily="49" charset="0"/>
              </a:rPr>
              <a:t>&lt;=rolls; </a:t>
            </a:r>
            <a:r>
              <a:rPr lang="en-US" sz="1800" dirty="0" err="1">
                <a:latin typeface="Courier New" pitchFamily="49" charset="0"/>
              </a:rPr>
              <a:t>i</a:t>
            </a:r>
            <a:r>
              <a:rPr lang="en-US" sz="1800" dirty="0">
                <a:latin typeface="Courier New" pitchFamily="49" charset="0"/>
              </a:rPr>
              <a:t>++) </a:t>
            </a:r>
            <a:br>
              <a:rPr lang="en-US" sz="1800" dirty="0">
                <a:latin typeface="Courier New" pitchFamily="49" charset="0"/>
              </a:rPr>
            </a:br>
            <a:r>
              <a:rPr lang="en-US" sz="1800" dirty="0">
                <a:latin typeface="Courier New" pitchFamily="49" charset="0"/>
              </a:rPr>
              <a:t>{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800" dirty="0">
                <a:latin typeface="Courier New" pitchFamily="49" charset="0"/>
              </a:rPr>
              <a:t>		face= 1 + (rand() % 6);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800" dirty="0">
                <a:latin typeface="Courier New" pitchFamily="49" charset="0"/>
              </a:rPr>
              <a:t>		switch (die)</a:t>
            </a:r>
            <a:br>
              <a:rPr lang="en-US" sz="1800" dirty="0">
                <a:latin typeface="Courier New" pitchFamily="49" charset="0"/>
              </a:rPr>
            </a:br>
            <a:r>
              <a:rPr lang="en-US" sz="1800" dirty="0">
                <a:latin typeface="Courier New" pitchFamily="49" charset="0"/>
              </a:rPr>
              <a:t>	{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800" dirty="0">
                <a:latin typeface="Courier New" pitchFamily="49" charset="0"/>
              </a:rPr>
              <a:t>			case 1:</a:t>
            </a:r>
            <a:r>
              <a:rPr lang="en-US" sz="2000" dirty="0">
                <a:latin typeface="Courier New" pitchFamily="49" charset="0"/>
              </a:rPr>
              <a:t> </a:t>
            </a:r>
            <a:r>
              <a:rPr lang="en-US" sz="1800" dirty="0">
                <a:latin typeface="Courier New" pitchFamily="49" charset="0"/>
              </a:rPr>
              <a:t>d1++; break;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800" dirty="0">
                <a:latin typeface="Courier New" pitchFamily="49" charset="0"/>
              </a:rPr>
              <a:t>		    	case 2: d2++; break;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800" dirty="0">
                <a:latin typeface="Courier New" pitchFamily="49" charset="0"/>
              </a:rPr>
              <a:t>		    	case 3: d3++; break;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800" dirty="0">
                <a:latin typeface="Courier New" pitchFamily="49" charset="0"/>
              </a:rPr>
              <a:t>		    	case 4: d4++; break;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800" dirty="0">
                <a:latin typeface="Courier New" pitchFamily="49" charset="0"/>
              </a:rPr>
              <a:t>	  	    	case 5: d5++; break;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800" dirty="0">
                <a:latin typeface="Courier New" pitchFamily="49" charset="0"/>
              </a:rPr>
              <a:t>		    	case 6: d6++; break;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800" dirty="0">
                <a:latin typeface="Courier New" pitchFamily="49" charset="0"/>
              </a:rPr>
              <a:t>			default: </a:t>
            </a:r>
            <a:br>
              <a:rPr lang="en-US" sz="1800" dirty="0">
                <a:latin typeface="Courier New" pitchFamily="49" charset="0"/>
              </a:rPr>
            </a:br>
            <a:r>
              <a:rPr lang="en-US" sz="1800" dirty="0">
                <a:latin typeface="Courier New" pitchFamily="49" charset="0"/>
              </a:rPr>
              <a:t>			</a:t>
            </a:r>
            <a:r>
              <a:rPr lang="en-US" sz="1800" dirty="0" err="1">
                <a:latin typeface="Courier New" pitchFamily="49" charset="0"/>
              </a:rPr>
              <a:t>printf</a:t>
            </a:r>
            <a:r>
              <a:rPr lang="en-US" sz="1800" dirty="0">
                <a:latin typeface="Courier New" pitchFamily="49" charset="0"/>
              </a:rPr>
              <a:t>(“\</a:t>
            </a:r>
            <a:r>
              <a:rPr lang="en-US" sz="1800" dirty="0" err="1">
                <a:latin typeface="Courier New" pitchFamily="49" charset="0"/>
              </a:rPr>
              <a:t>nHUH</a:t>
            </a:r>
            <a:r>
              <a:rPr lang="en-US" sz="1800" dirty="0">
                <a:latin typeface="Courier New" pitchFamily="49" charset="0"/>
              </a:rPr>
              <a:t>?\n”); break;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800" dirty="0">
                <a:latin typeface="Courier New" pitchFamily="49" charset="0"/>
              </a:rPr>
              <a:t>		}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800" dirty="0">
                <a:latin typeface="Courier New" pitchFamily="49" charset="0"/>
              </a:rPr>
              <a:t>	}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800" dirty="0" smtClean="0">
                <a:latin typeface="Courier New" pitchFamily="49" charset="0"/>
              </a:rPr>
              <a:t>// </a:t>
            </a:r>
            <a:r>
              <a:rPr lang="en-US" sz="1800" dirty="0">
                <a:latin typeface="Courier New" pitchFamily="49" charset="0"/>
              </a:rPr>
              <a:t>add more code, plus </a:t>
            </a:r>
            <a:r>
              <a:rPr lang="en-US" sz="1800" dirty="0" err="1">
                <a:latin typeface="Courier New" pitchFamily="49" charset="0"/>
              </a:rPr>
              <a:t>printfs</a:t>
            </a:r>
            <a:r>
              <a:rPr lang="en-US" sz="1800" dirty="0">
                <a:latin typeface="Courier New" pitchFamily="49" charset="0"/>
              </a:rPr>
              <a:t> that print </a:t>
            </a:r>
            <a:r>
              <a:rPr lang="en-US" sz="1800" dirty="0" smtClean="0">
                <a:latin typeface="Courier New" pitchFamily="49" charset="0"/>
              </a:rPr>
              <a:t>out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800" smtClean="0">
                <a:latin typeface="Courier New" pitchFamily="49" charset="0"/>
              </a:rPr>
              <a:t>// the </a:t>
            </a:r>
            <a:r>
              <a:rPr lang="en-US" sz="1800" dirty="0">
                <a:latin typeface="Courier New" pitchFamily="49" charset="0"/>
              </a:rPr>
              <a:t>number of times we chose </a:t>
            </a:r>
            <a:r>
              <a:rPr lang="en-US" sz="1800">
                <a:latin typeface="Courier New" pitchFamily="49" charset="0"/>
              </a:rPr>
              <a:t>each </a:t>
            </a:r>
            <a:r>
              <a:rPr lang="en-US" sz="1800" smtClean="0">
                <a:latin typeface="Courier New" pitchFamily="49" charset="0"/>
              </a:rPr>
              <a:t>number…</a:t>
            </a:r>
            <a:endParaRPr lang="en-US" sz="1800" dirty="0">
              <a:latin typeface="Courier New" pitchFamily="49" charset="0"/>
            </a:endParaRPr>
          </a:p>
          <a:p>
            <a:pPr>
              <a:lnSpc>
                <a:spcPct val="80000"/>
              </a:lnSpc>
              <a:buFontTx/>
              <a:buNone/>
            </a:pPr>
            <a:r>
              <a:rPr lang="en-US" sz="1800" dirty="0">
                <a:latin typeface="Courier New" pitchFamily="49" charset="0"/>
              </a:rPr>
              <a:t>}</a:t>
            </a:r>
            <a:r>
              <a:rPr lang="en-US" sz="2000" dirty="0"/>
              <a:t>		</a:t>
            </a:r>
            <a:endParaRPr lang="en-US" sz="24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vana.pot">
  <a:themeElements>
    <a:clrScheme name="vana.pot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vana.pot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vana.pot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vana.pot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vana.pot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vana.pot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vana.pot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vana.pot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vana.pot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D:\Program Files\Microsoft Office\Templates\vana.pot</Template>
  <TotalTime>5</TotalTime>
  <Words>14</Words>
  <Application>Microsoft Office PowerPoint</Application>
  <PresentationFormat>On-screen Show (4:3)</PresentationFormat>
  <Paragraphs>27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Times New Roman</vt:lpstr>
      <vt:lpstr>Courier New</vt:lpstr>
      <vt:lpstr>vana.pot</vt:lpstr>
      <vt:lpstr>rand() function Demo</vt:lpstr>
    </vt:vector>
  </TitlesOfParts>
  <Company>Home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No Slide Title</dc:title>
  <dc:creator>vana</dc:creator>
  <cp:lastModifiedBy>jetumblin</cp:lastModifiedBy>
  <cp:revision>4</cp:revision>
  <dcterms:created xsi:type="dcterms:W3CDTF">2001-04-03T23:40:43Z</dcterms:created>
  <dcterms:modified xsi:type="dcterms:W3CDTF">2012-01-14T22:15:02Z</dcterms:modified>
</cp:coreProperties>
</file>

<file path=docProps/thumbnail.jpeg>
</file>