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9" r:id="rId4"/>
    <p:sldId id="258" r:id="rId5"/>
    <p:sldId id="261" r:id="rId6"/>
    <p:sldId id="262" r:id="rId7"/>
    <p:sldId id="260" r:id="rId8"/>
  </p:sldIdLst>
  <p:sldSz cx="6858000" cy="9144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32787"/>
    <p:restoredTop sz="90929"/>
  </p:normalViewPr>
  <p:slideViewPr>
    <p:cSldViewPr>
      <p:cViewPr varScale="1">
        <p:scale>
          <a:sx n="47" d="100"/>
          <a:sy n="47" d="100"/>
        </p:scale>
        <p:origin x="-1842" y="-102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43125" y="685800"/>
            <a:ext cx="257175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12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2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12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35533043-F7FE-4936-94E8-A6B7069D7D5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801821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3A80AB-308D-4530-913A-19E87F4A7E8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88120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8F33013-2743-4B10-834F-4DF0A4A17CC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2489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886325" y="812800"/>
            <a:ext cx="1457325" cy="7315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4350" y="812800"/>
            <a:ext cx="4219575" cy="7315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28F1EC-2E1C-495E-9035-89A5CB78BE5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4441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FD7A073-0E29-487D-842F-846E1849D83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08704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60E111-A5F6-4349-9A57-F86056C7563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9916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0" y="2641600"/>
            <a:ext cx="283845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505200" y="2641600"/>
            <a:ext cx="283845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CE706C0-4453-4F60-B36E-359E68BC503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7833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6A489E-17B5-475F-90A8-A3CCEE72BF2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2153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D763C39-7E28-41B3-8CCD-5AA626BE9F5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80571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CCF6862-281C-400F-9794-0B4B03DE5EF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70460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7E7C411-E7B8-4116-9A65-3BAE9D6C001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9869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0B4490-CCE9-4694-88D3-DAB112232DF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96289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14350" y="812800"/>
            <a:ext cx="5829300" cy="152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14350" y="2641600"/>
            <a:ext cx="5829300" cy="548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14350" y="8331200"/>
            <a:ext cx="142875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8331200"/>
            <a:ext cx="21717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8331200"/>
            <a:ext cx="142875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02EB5775-0F4E-4851-8EDE-96F74617109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457200"/>
            <a:ext cx="5829300" cy="406400"/>
          </a:xfrm>
        </p:spPr>
        <p:txBody>
          <a:bodyPr/>
          <a:lstStyle/>
          <a:p>
            <a:r>
              <a:rPr lang="en-US" dirty="0"/>
              <a:t>Function </a:t>
            </a:r>
            <a:r>
              <a:rPr lang="en-US" dirty="0" smtClean="0"/>
              <a:t>Example 1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14350" y="1143000"/>
            <a:ext cx="6115050" cy="69850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#include&lt;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stdio.h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&gt;</a:t>
            </a:r>
          </a:p>
          <a:p>
            <a:pPr>
              <a:buFontTx/>
              <a:buNone/>
            </a:pP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			// Declare the function: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abs_value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x); // prototype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main () </a:t>
            </a: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num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(“Enter a number: ”);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scanf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(“ %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d”, &amp;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num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The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%d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abs value: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%d\n”,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\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	 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num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abs_value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num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));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FontTx/>
              <a:buNone/>
            </a:pP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abs_value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x) {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if (x &gt;= 0)  return x;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else 	return -x;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} </a:t>
            </a:r>
          </a:p>
          <a:p>
            <a:pPr>
              <a:buFontTx/>
              <a:buNone/>
            </a:pPr>
            <a:r>
              <a:rPr lang="en-US" sz="2800" dirty="0"/>
              <a:t>               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04800"/>
            <a:ext cx="5829300" cy="406400"/>
          </a:xfrm>
        </p:spPr>
        <p:txBody>
          <a:bodyPr/>
          <a:lstStyle/>
          <a:p>
            <a:r>
              <a:rPr lang="en-US" dirty="0"/>
              <a:t>Function </a:t>
            </a:r>
            <a:r>
              <a:rPr lang="en-US" dirty="0" smtClean="0"/>
              <a:t>Example 2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143000"/>
            <a:ext cx="5829300" cy="75184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#include&lt;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stdio.h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&gt;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void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table(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x);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main () </a:t>
            </a: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num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(“Enter a number: ”);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scanf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(“ %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d”, &amp;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num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table(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num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FontTx/>
              <a:buNone/>
            </a:pP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void table (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x) </a:t>
            </a: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for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=1;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&lt;=10;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++)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(“%d * %d = %d\n”,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				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, x,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*x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	 }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} </a:t>
            </a:r>
          </a:p>
          <a:p>
            <a:pPr>
              <a:buFontTx/>
              <a:buNone/>
            </a:pPr>
            <a:r>
              <a:rPr lang="en-US" sz="2400" b="1" dirty="0">
                <a:latin typeface="Courier New" pitchFamily="49" charset="0"/>
                <a:cs typeface="Courier New" pitchFamily="49" charset="0"/>
              </a:rPr>
              <a:t>  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04800"/>
            <a:ext cx="5829300" cy="406400"/>
          </a:xfrm>
        </p:spPr>
        <p:txBody>
          <a:bodyPr/>
          <a:lstStyle/>
          <a:p>
            <a:r>
              <a:rPr lang="en-US" dirty="0"/>
              <a:t>Function </a:t>
            </a:r>
            <a:r>
              <a:rPr lang="en-US" dirty="0" smtClean="0"/>
              <a:t>Example 3</a:t>
            </a:r>
            <a:endParaRPr lang="en-US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143000"/>
            <a:ext cx="5829300" cy="78486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#include&lt;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stdio.h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&gt;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void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table(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x);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main() 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(“Enter a number: ”);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scanf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(“ %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d”, &amp;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table(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FontTx/>
              <a:buNone/>
            </a:pP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void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table(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x) </a:t>
            </a: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FontTx/>
              <a:buNone/>
            </a:pP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for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=1;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&lt;=10;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++)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{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 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(“%d * %d = %d\n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”, 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	                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, x,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*x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}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} </a:t>
            </a:r>
          </a:p>
          <a:p>
            <a:pPr>
              <a:buFontTx/>
              <a:buNone/>
            </a:pPr>
            <a:r>
              <a:rPr lang="en-US" sz="2400" dirty="0"/>
              <a:t>  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5829300" cy="914400"/>
          </a:xfrm>
        </p:spPr>
        <p:txBody>
          <a:bodyPr/>
          <a:lstStyle/>
          <a:p>
            <a:r>
              <a:rPr lang="en-US" sz="3600" dirty="0" smtClean="0"/>
              <a:t>Function Example 4 with </a:t>
            </a:r>
            <a:r>
              <a:rPr lang="en-US" sz="3600" dirty="0" smtClean="0"/>
              <a:t>Global variables: </a:t>
            </a:r>
            <a:r>
              <a:rPr lang="en-US" sz="3600" b="1" u="sng" dirty="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BAD IDEA!</a:t>
            </a:r>
            <a:endParaRPr lang="en-US" sz="3600" b="1" u="sng" dirty="0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066800"/>
            <a:ext cx="5829300" cy="78486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#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include &lt;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stdio.h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&gt;</a:t>
            </a:r>
          </a:p>
          <a:p>
            <a:pPr>
              <a:buFontTx/>
              <a:buNone/>
            </a:pP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x;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void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incr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(void);</a:t>
            </a:r>
          </a:p>
          <a:p>
            <a:pPr>
              <a:buFontTx/>
              <a:buNone/>
            </a:pP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main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() </a:t>
            </a: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(“Enter a number: ”);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scanf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(“ %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d”, &amp;x);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(“x is %d\n”, x);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incr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(“Now, x is %d\n”, x);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} </a:t>
            </a:r>
          </a:p>
          <a:p>
            <a:pPr>
              <a:buFontTx/>
              <a:buNone/>
            </a:pP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void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incr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(void) 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 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  x = x+10; 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/>
              <a:t>Output:</a:t>
            </a:r>
          </a:p>
          <a:p>
            <a:pPr>
              <a:buFontTx/>
              <a:buNone/>
            </a:pPr>
            <a:r>
              <a:rPr lang="en-US" sz="2000" b="1" dirty="0"/>
              <a:t>Please enter a number: 12</a:t>
            </a:r>
          </a:p>
          <a:p>
            <a:pPr>
              <a:buFontTx/>
              <a:buNone/>
            </a:pPr>
            <a:r>
              <a:rPr lang="en-US" sz="2000" b="1" dirty="0"/>
              <a:t>x is 12</a:t>
            </a:r>
          </a:p>
          <a:p>
            <a:pPr>
              <a:buFontTx/>
              <a:buNone/>
            </a:pPr>
            <a:r>
              <a:rPr lang="en-US" sz="2000" b="1" dirty="0"/>
              <a:t>Now, x is 22</a:t>
            </a:r>
            <a:endParaRPr lang="en-US" sz="20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6858000" cy="609600"/>
          </a:xfrm>
        </p:spPr>
        <p:txBody>
          <a:bodyPr/>
          <a:lstStyle/>
          <a:p>
            <a:r>
              <a:rPr lang="en-US" dirty="0" smtClean="0"/>
              <a:t>UNFINISHED Example 5:</a:t>
            </a:r>
            <a:endParaRPr lang="en-US" dirty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14350" y="533400"/>
            <a:ext cx="6343650" cy="86106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#include&lt;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stdio.h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&gt;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float add(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p,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q);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subtract(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u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v);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void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divide(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s,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);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</a:p>
          <a:p>
            <a:pPr>
              <a:buFontTx/>
              <a:buNone/>
            </a:pP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main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() </a:t>
            </a: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a,b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>
              <a:buFontTx/>
              <a:buNone/>
            </a:pP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// ADD YOUR CODE HERE: use </a:t>
            </a:r>
            <a:r>
              <a:rPr lang="en-US" sz="2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and 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// </a:t>
            </a:r>
            <a:r>
              <a:rPr lang="en-US" sz="2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scanf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 to ask user for </a:t>
            </a:r>
            <a:r>
              <a:rPr lang="en-US" sz="2000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a,b</a:t>
            </a: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 values. 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	// (Look carefully at data types</a:t>
            </a:r>
            <a:b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</a:br>
            <a:r>
              <a:rPr lang="en-US" sz="2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//  for every step of this program!)</a:t>
            </a:r>
            <a:endParaRPr lang="en-US" sz="20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divide(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a,b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void divide(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s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) 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temp = subtract(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s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, t);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if (temp==0)  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	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(“Division by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zero!\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n”);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else 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   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(“Final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Answer: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%f\n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”,  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       		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 add(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s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,t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)/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temp); 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endParaRPr lang="en-US" sz="2400" dirty="0"/>
          </a:p>
          <a:p>
            <a:pPr>
              <a:buFontTx/>
              <a:buNone/>
            </a:pPr>
            <a:r>
              <a:rPr lang="en-US" sz="2400" dirty="0"/>
              <a:t>		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5829300" cy="558800"/>
          </a:xfrm>
        </p:spPr>
        <p:txBody>
          <a:bodyPr/>
          <a:lstStyle/>
          <a:p>
            <a:r>
              <a:rPr lang="en-US" dirty="0" smtClean="0"/>
              <a:t>UNFINISHED </a:t>
            </a:r>
            <a:br>
              <a:rPr lang="en-US" dirty="0" smtClean="0"/>
            </a:br>
            <a:r>
              <a:rPr lang="en-US" dirty="0" smtClean="0"/>
              <a:t>Example 5(cont’d</a:t>
            </a:r>
            <a:r>
              <a:rPr lang="en-US" dirty="0"/>
              <a:t>)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14350" y="2133600"/>
            <a:ext cx="5829300" cy="59944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float add(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p,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q) 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	// NOTE!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p,q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; returns float!!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return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p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+q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;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FontTx/>
              <a:buNone/>
            </a:pP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subtract(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u, 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v) 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return x-y;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}</a:t>
            </a:r>
            <a:endParaRPr lang="en-US" sz="2800" b="1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04800"/>
            <a:ext cx="5829300" cy="635000"/>
          </a:xfrm>
        </p:spPr>
        <p:txBody>
          <a:bodyPr/>
          <a:lstStyle/>
          <a:p>
            <a:r>
              <a:rPr lang="en-US" dirty="0" smtClean="0"/>
              <a:t>Example 6: Recursion!</a:t>
            </a:r>
            <a:endParaRPr lang="en-US" dirty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14350" y="1066800"/>
            <a:ext cx="5829300" cy="70612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#include&lt;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stdio.h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&gt;</a:t>
            </a:r>
          </a:p>
          <a:p>
            <a:pPr>
              <a:buFontTx/>
              <a:buNone/>
            </a:pP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factorial(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n);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main () </a:t>
            </a: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n;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("Enter a number: ");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scanf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("%d", &amp;n);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printf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("factorial(%d) is: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%d\n",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				 n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factorial(n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));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pPr>
              <a:buFontTx/>
              <a:buNone/>
            </a:pP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factorial (</a:t>
            </a:r>
            <a:r>
              <a:rPr lang="en-US" sz="2000" b="1" dirty="0" err="1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 n) </a:t>
            </a:r>
            <a:endParaRPr lang="en-US" sz="20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{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if (n==0)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return 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1;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else </a:t>
            </a:r>
          </a:p>
          <a:p>
            <a:pPr>
              <a:buFontTx/>
              <a:buNone/>
            </a:pPr>
            <a:r>
              <a:rPr lang="en-US" sz="2000" b="1" dirty="0">
                <a:latin typeface="Courier New" pitchFamily="49" charset="0"/>
                <a:cs typeface="Courier New" pitchFamily="49" charset="0"/>
              </a:rPr>
              <a:t>		return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n*factorial(n-1</a:t>
            </a:r>
            <a:r>
              <a:rPr lang="en-US" sz="2000" b="1" dirty="0">
                <a:latin typeface="Courier New" pitchFamily="49" charset="0"/>
                <a:cs typeface="Courier New" pitchFamily="49" charset="0"/>
              </a:rPr>
              <a:t>);</a:t>
            </a:r>
          </a:p>
          <a:p>
            <a:pPr>
              <a:buFontTx/>
              <a:buNone/>
            </a:pP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}</a:t>
            </a:r>
            <a:r>
              <a:rPr lang="en-US" sz="20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 // tricky! What happens when a </a:t>
            </a:r>
            <a:br>
              <a:rPr lang="en-US" sz="20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</a:br>
            <a:r>
              <a:rPr lang="en-US" sz="20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// function calls ITSELF?!?!</a:t>
            </a:r>
            <a:br>
              <a:rPr lang="en-US" sz="20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</a:br>
            <a:r>
              <a:rPr lang="en-US" sz="20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// Why won’t it repeat endlessly?</a:t>
            </a:r>
            <a:endParaRPr lang="en-US" sz="2000" b="1" dirty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Blank Presentat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D:\Program Files\Microsoft Office\Templates\Blank Presentation.pot</Template>
  <TotalTime>189</TotalTime>
  <Words>204</Words>
  <Application>Microsoft Office PowerPoint</Application>
  <PresentationFormat>On-screen Show (4:3)</PresentationFormat>
  <Paragraphs>137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Blank Presentation</vt:lpstr>
      <vt:lpstr>Function Example 1</vt:lpstr>
      <vt:lpstr>Function Example 2</vt:lpstr>
      <vt:lpstr>Function Example 3</vt:lpstr>
      <vt:lpstr>Function Example 4 with Global variables: BAD IDEA!</vt:lpstr>
      <vt:lpstr>UNFINISHED Example 5:</vt:lpstr>
      <vt:lpstr>UNFINISHED  Example 5(cont’d)</vt:lpstr>
      <vt:lpstr>Example 6: Recursion!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vana</dc:creator>
  <cp:lastModifiedBy>jetumblin</cp:lastModifiedBy>
  <cp:revision>22</cp:revision>
  <cp:lastPrinted>2001-01-12T03:12:39Z</cp:lastPrinted>
  <dcterms:created xsi:type="dcterms:W3CDTF">2001-01-12T01:59:44Z</dcterms:created>
  <dcterms:modified xsi:type="dcterms:W3CDTF">2012-01-14T00:08:48Z</dcterms:modified>
</cp:coreProperties>
</file>

<file path=docProps/thumbnail.jpeg>
</file>