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86410"/>
  </p:normalViewPr>
  <p:slideViewPr>
    <p:cSldViewPr>
      <p:cViewPr varScale="1">
        <p:scale>
          <a:sx n="68" d="100"/>
          <a:sy n="68" d="100"/>
        </p:scale>
        <p:origin x="-648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B2759F-8FA2-4294-AFA6-EEBC7214A5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6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6260E5-1FDF-4C37-A80F-AE5A13F2F7E3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ADF44-A1A0-4BDD-BE90-6C5F355B8A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39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BD79D-237D-4740-A326-1A0F6DE88D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2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41DC4-9417-4CE1-8101-6A99FE1963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21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28673-B4C0-4DD5-ABC6-365D4328CD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8B420-07DB-44DE-9DCD-766292E558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EE738-C2C0-4C1C-9B42-B8ECA3B38C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96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18705-A502-42A2-B998-4D9FCAFDDF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2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FF9DD-1154-473B-9D22-30C09FCCC7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3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E799C-E1F9-47EA-B056-ABAA43D0F5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5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7D843-C5E9-43ED-9BFD-ABA4BD625E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314BC-6508-4FF1-A9B7-777622D2BE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5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681E20-F9FA-437D-8DE4-9DA864268E7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886450" cy="457200"/>
          </a:xfrm>
        </p:spPr>
        <p:txBody>
          <a:bodyPr/>
          <a:lstStyle/>
          <a:p>
            <a:r>
              <a:rPr lang="en-US"/>
              <a:t>rand() function Demo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6858000" cy="8534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#include&lt;</a:t>
            </a:r>
            <a:r>
              <a:rPr lang="en-US" sz="1800" dirty="0" err="1">
                <a:latin typeface="Courier New" pitchFamily="49" charset="0"/>
              </a:rPr>
              <a:t>stdlib.h</a:t>
            </a:r>
            <a:r>
              <a:rPr lang="en-US" sz="18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#include&lt;</a:t>
            </a:r>
            <a:r>
              <a:rPr lang="en-US" sz="1800" dirty="0" err="1">
                <a:latin typeface="Courier New" pitchFamily="49" charset="0"/>
              </a:rPr>
              <a:t>stdio.h</a:t>
            </a:r>
            <a:r>
              <a:rPr lang="en-US" sz="18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main ()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, rolls, face;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d1, d2, d3, d4, d5, d6;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d1=d2=d3=d4=d5=d6=0;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(“Enter number of rolls: “);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scanf</a:t>
            </a:r>
            <a:r>
              <a:rPr lang="en-US" sz="1800" dirty="0">
                <a:latin typeface="Courier New" pitchFamily="49" charset="0"/>
              </a:rPr>
              <a:t>(“ %d”, &amp;rolls);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=1;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&lt;=rolls;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++) </a:t>
            </a:r>
            <a:br>
              <a:rPr lang="en-US" sz="1800" dirty="0">
                <a:latin typeface="Courier New" pitchFamily="49" charset="0"/>
              </a:rPr>
            </a:b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	face= 1 + (rand() % 6);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	switch (die)</a:t>
            </a:r>
            <a:br>
              <a:rPr lang="en-US" sz="1800" dirty="0">
                <a:latin typeface="Courier New" pitchFamily="49" charset="0"/>
              </a:rPr>
            </a:br>
            <a:r>
              <a:rPr lang="en-US" sz="1800" dirty="0">
                <a:latin typeface="Courier New" pitchFamily="49" charset="0"/>
              </a:rPr>
              <a:t>	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		case 1: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d1++; 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	    	case 2: d2++; 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	    	case 3: d3++; 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	    	case 4: d4++; 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  	    	case 5: d5++; 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	    	case 6: d6++; 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		default: </a:t>
            </a:r>
            <a:br>
              <a:rPr lang="en-US" sz="1800" dirty="0">
                <a:latin typeface="Courier New" pitchFamily="49" charset="0"/>
              </a:rPr>
            </a:br>
            <a:r>
              <a:rPr lang="en-US" sz="1800" dirty="0">
                <a:latin typeface="Courier New" pitchFamily="49" charset="0"/>
              </a:rPr>
              <a:t>			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(“\</a:t>
            </a:r>
            <a:r>
              <a:rPr lang="en-US" sz="1800" dirty="0" err="1">
                <a:latin typeface="Courier New" pitchFamily="49" charset="0"/>
              </a:rPr>
              <a:t>nHUH</a:t>
            </a:r>
            <a:r>
              <a:rPr lang="en-US" sz="1800" dirty="0">
                <a:latin typeface="Courier New" pitchFamily="49" charset="0"/>
              </a:rPr>
              <a:t>?\n”); 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// </a:t>
            </a:r>
            <a:r>
              <a:rPr lang="en-US" sz="1800" dirty="0">
                <a:latin typeface="Courier New" pitchFamily="49" charset="0"/>
              </a:rPr>
              <a:t>add more code, plus </a:t>
            </a:r>
            <a:r>
              <a:rPr lang="en-US" sz="1800" dirty="0" err="1">
                <a:latin typeface="Courier New" pitchFamily="49" charset="0"/>
              </a:rPr>
              <a:t>printfs</a:t>
            </a:r>
            <a:r>
              <a:rPr lang="en-US" sz="1800" dirty="0">
                <a:latin typeface="Courier New" pitchFamily="49" charset="0"/>
              </a:rPr>
              <a:t> that print </a:t>
            </a:r>
            <a:r>
              <a:rPr lang="en-US" sz="1800" dirty="0" smtClean="0">
                <a:latin typeface="Courier New" pitchFamily="49" charset="0"/>
              </a:rPr>
              <a:t>out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// the </a:t>
            </a:r>
            <a:r>
              <a:rPr lang="en-US" sz="1800" dirty="0">
                <a:latin typeface="Courier New" pitchFamily="49" charset="0"/>
              </a:rPr>
              <a:t>number of times we chose </a:t>
            </a:r>
            <a:r>
              <a:rPr lang="en-US" sz="1800">
                <a:latin typeface="Courier New" pitchFamily="49" charset="0"/>
              </a:rPr>
              <a:t>each </a:t>
            </a:r>
            <a:r>
              <a:rPr lang="en-US" sz="1800" smtClean="0">
                <a:latin typeface="Courier New" pitchFamily="49" charset="0"/>
              </a:rPr>
              <a:t>number…</a:t>
            </a:r>
            <a:endParaRPr lang="en-US" sz="1800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latin typeface="Courier New" pitchFamily="49" charset="0"/>
              </a:rPr>
              <a:t>}</a:t>
            </a:r>
            <a:r>
              <a:rPr lang="en-US" sz="2000" dirty="0"/>
              <a:t>		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na.pot">
  <a:themeElements>
    <a:clrScheme name="vana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na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ana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na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Office\Templates\vana.pot</Template>
  <TotalTime>5</TotalTime>
  <Words>14</Words>
  <Application>Microsoft Office PowerPoint</Application>
  <PresentationFormat>On-screen Show (4:3)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Times New Roman</vt:lpstr>
      <vt:lpstr>Courier New</vt:lpstr>
      <vt:lpstr>vana.pot</vt:lpstr>
      <vt:lpstr>rand() function Demo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vana</dc:creator>
  <cp:lastModifiedBy>jetumblin</cp:lastModifiedBy>
  <cp:revision>4</cp:revision>
  <dcterms:created xsi:type="dcterms:W3CDTF">2001-04-03T23:40:43Z</dcterms:created>
  <dcterms:modified xsi:type="dcterms:W3CDTF">2012-01-14T22:15:02Z</dcterms:modified>
</cp:coreProperties>
</file>