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6858000" cy="9144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606" y="-96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4100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2143125" y="685800"/>
            <a:ext cx="257175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AA1890B3-D72B-47B3-8D1D-D2D3D0EFCC6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314114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62F4485-A57E-4E81-8F19-0D0EE9F9905E}" type="slidenum">
              <a:rPr lang="en-US"/>
              <a:pPr/>
              <a:t>1</a:t>
            </a:fld>
            <a:endParaRPr lang="en-US"/>
          </a:p>
        </p:txBody>
      </p:sp>
      <p:sp>
        <p:nvSpPr>
          <p:cNvPr id="512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AFDEEBF-1858-4051-893B-11C44EA974FB}" type="slidenum">
              <a:rPr lang="en-US"/>
              <a:pPr/>
              <a:t>2</a:t>
            </a:fld>
            <a:endParaRPr lang="en-US"/>
          </a:p>
        </p:txBody>
      </p:sp>
      <p:sp>
        <p:nvSpPr>
          <p:cNvPr id="614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038"/>
            <a:ext cx="5829300" cy="196056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5D68A82-35BF-4D4E-800F-FC0206A6138E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10254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E51F410-6A05-4563-B985-62F01526645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1611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886325" y="812800"/>
            <a:ext cx="1457325" cy="7315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4350" y="812800"/>
            <a:ext cx="4219575" cy="7315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5889FF8-B407-4B47-A89C-AED507DE492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10909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3A1D50E-924E-4A17-9A63-E275239C0B0E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02946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010DCDC-C512-4E02-893F-5A83B29CA6D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1761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4350" y="2641600"/>
            <a:ext cx="283845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505200" y="2641600"/>
            <a:ext cx="283845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D9620F7-E1D7-430E-A9BD-F4582E8812F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65264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84D0896-F3D9-462C-AA5E-2D307397DB0E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34568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E998C9C-26E8-4BF8-8ACD-6DECE557AC4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9473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4E291F8-96B1-4EFE-B8E7-753889ECB19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73330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3538"/>
            <a:ext cx="2255838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8" y="363538"/>
            <a:ext cx="3833812" cy="78041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5276EA3-C06C-41EF-B2B8-968AEE0E006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31615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A5833C1-F3D4-4863-B8E7-4029EED14D9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26944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14350" y="812800"/>
            <a:ext cx="5829300" cy="152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14350" y="2641600"/>
            <a:ext cx="5829300" cy="5486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514350" y="8331200"/>
            <a:ext cx="142875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8331200"/>
            <a:ext cx="217170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8331200"/>
            <a:ext cx="142875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BA314C38-9C60-43B6-84FF-7AC060EED532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>
          <a:xfrm>
            <a:off x="514350" y="812800"/>
            <a:ext cx="5829300" cy="863600"/>
          </a:xfrm>
        </p:spPr>
        <p:txBody>
          <a:bodyPr/>
          <a:lstStyle/>
          <a:p>
            <a:r>
              <a:rPr lang="en-US" dirty="0"/>
              <a:t>Conditionals Demo: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676400"/>
            <a:ext cx="6172200" cy="6451600"/>
          </a:xfrm>
        </p:spPr>
        <p:txBody>
          <a:bodyPr/>
          <a:lstStyle/>
          <a:p>
            <a:pPr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/***********************************      </a:t>
            </a:r>
          </a:p>
          <a:p>
            <a:pPr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This program determines if </a:t>
            </a:r>
            <a:b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a number is odd or even </a:t>
            </a:r>
            <a:b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**********************************/</a:t>
            </a:r>
            <a:b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 dirty="0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#include&lt;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stdio.h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</a:t>
            </a:r>
          </a:p>
          <a:p>
            <a:pPr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main ()</a:t>
            </a:r>
          </a:p>
          <a:p>
            <a:pPr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	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number;</a:t>
            </a:r>
          </a:p>
          <a:p>
            <a:pPr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(“Please enter a number: ”);</a:t>
            </a:r>
          </a:p>
          <a:p>
            <a:pPr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scanf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 %d”, &amp;number);</a:t>
            </a:r>
          </a:p>
          <a:p>
            <a:pPr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if (number % 2 == 0)</a:t>
            </a:r>
          </a:p>
          <a:p>
            <a:pPr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(“%d is even.\n”, number);</a:t>
            </a:r>
          </a:p>
          <a:p>
            <a:pPr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else </a:t>
            </a:r>
          </a:p>
          <a:p>
            <a:pPr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(“%d is odd.\n”, number);</a:t>
            </a:r>
          </a:p>
          <a:p>
            <a:pPr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</p:txBody>
      </p:sp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6019800" y="8610600"/>
            <a:ext cx="609600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400"/>
              <a:t>18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0"/>
            <a:ext cx="5829300" cy="711200"/>
          </a:xfrm>
        </p:spPr>
        <p:txBody>
          <a:bodyPr/>
          <a:lstStyle/>
          <a:p>
            <a:r>
              <a:rPr lang="en-US"/>
              <a:t>A simple tax calculator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685800"/>
            <a:ext cx="6629400" cy="8153400"/>
          </a:xfrm>
        </p:spPr>
        <p:txBody>
          <a:bodyPr/>
          <a:lstStyle/>
          <a:p>
            <a:pPr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/* This program calculates the 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tax for income between $0 and $14 */</a:t>
            </a:r>
          </a:p>
          <a:p>
            <a:pPr>
              <a:buFontTx/>
              <a:buNone/>
            </a:pPr>
            <a:endParaRPr lang="en-US" sz="2000" b="1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#include&lt;stdio.h&gt;</a:t>
            </a:r>
          </a:p>
          <a:p>
            <a:pPr>
              <a:buFontTx/>
              <a:buNone/>
            </a:pPr>
            <a:endParaRPr lang="en-US" sz="2000" b="1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main ()  </a:t>
            </a:r>
          </a:p>
          <a:p>
            <a:pPr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  </a:t>
            </a:r>
          </a:p>
          <a:p>
            <a:pPr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income;</a:t>
            </a:r>
          </a:p>
          <a:p>
            <a:pPr>
              <a:buFontTx/>
              <a:buNone/>
            </a:pPr>
            <a:endParaRPr lang="en-US" sz="2000" b="1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printf(“Enter income in dollars: ”);</a:t>
            </a:r>
          </a:p>
          <a:p>
            <a:pPr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scanf(“%d”, &amp;income);</a:t>
            </a:r>
          </a:p>
          <a:p>
            <a:pPr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if (income &lt; 0) </a:t>
            </a:r>
          </a:p>
          <a:p>
            <a:pPr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printf(“Invalid income\n”);</a:t>
            </a:r>
          </a:p>
          <a:p>
            <a:pPr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else if (income &lt; 5)</a:t>
            </a:r>
          </a:p>
          <a:p>
            <a:pPr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     printf(“Tax = $0\n”);</a:t>
            </a:r>
          </a:p>
          <a:p>
            <a:pPr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    else if (income &lt; 14)</a:t>
            </a:r>
          </a:p>
          <a:p>
            <a:pPr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   printf(“Tax = $2\n”);</a:t>
            </a:r>
          </a:p>
          <a:p>
            <a:pPr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else </a:t>
            </a:r>
          </a:p>
          <a:p>
            <a:pPr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   printf(“You are rich!\n”);</a:t>
            </a:r>
          </a:p>
          <a:p>
            <a:pPr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  <a:r>
              <a:rPr lang="en-US"/>
              <a:t> </a:t>
            </a:r>
          </a:p>
        </p:txBody>
      </p:sp>
      <p:sp>
        <p:nvSpPr>
          <p:cNvPr id="3076" name="Text Box 4"/>
          <p:cNvSpPr txBox="1">
            <a:spLocks noChangeArrowheads="1"/>
          </p:cNvSpPr>
          <p:nvPr/>
        </p:nvSpPr>
        <p:spPr bwMode="auto">
          <a:xfrm>
            <a:off x="6019800" y="8610600"/>
            <a:ext cx="609600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400"/>
              <a:t>19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lank Presentation">
  <a:themeElements>
    <a:clrScheme name="Blank Presentatio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Blank Presentatio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Blank 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D:\Program Files\Microsoft Office\Templates\Blank Presentation.pot</Template>
  <TotalTime>140</TotalTime>
  <Words>23</Words>
  <Application>Microsoft Office PowerPoint</Application>
  <PresentationFormat>On-screen Show (4:3)</PresentationFormat>
  <Paragraphs>38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Times New Roman</vt:lpstr>
      <vt:lpstr>Courier New</vt:lpstr>
      <vt:lpstr>Blank Presentation</vt:lpstr>
      <vt:lpstr>Conditionals Demo:</vt:lpstr>
      <vt:lpstr>A simple tax calculator</vt:lpstr>
    </vt:vector>
  </TitlesOfParts>
  <Company>Home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 Slide Title</dc:title>
  <dc:creator>vana</dc:creator>
  <cp:lastModifiedBy>jetumblin</cp:lastModifiedBy>
  <cp:revision>14</cp:revision>
  <dcterms:created xsi:type="dcterms:W3CDTF">2001-01-07T23:06:40Z</dcterms:created>
  <dcterms:modified xsi:type="dcterms:W3CDTF">2012-01-14T21:49:39Z</dcterms:modified>
</cp:coreProperties>
</file>

<file path=docProps/thumbnail.jpeg>
</file>