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6858000" cy="9144000" type="screen4x3"/>
  <p:notesSz cx="6856413" cy="9418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42" d="100"/>
          <a:sy n="42" d="100"/>
        </p:scale>
        <p:origin x="-1488" y="-12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47150"/>
            <a:ext cx="2971800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947150"/>
            <a:ext cx="2971800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B1895CE-D8CE-4077-A6D4-DE5AC4614B4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94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03438" y="706438"/>
            <a:ext cx="2649537" cy="35321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73575"/>
            <a:ext cx="5027613" cy="423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47150"/>
            <a:ext cx="2971800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947150"/>
            <a:ext cx="2971800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EF8778E-BC28-47A2-A53B-7D78253475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870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BBDD8A-025C-431A-A9C6-6270CDD7A885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2F7513-6FE6-474B-8A74-2532F7FAEE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230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32B19-70CA-4A9F-B8F5-AFA6FFC643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975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86325" y="812800"/>
            <a:ext cx="1457325" cy="7315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812800"/>
            <a:ext cx="4219575" cy="7315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7BADF-A97E-49CA-BCA4-6A4139934F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91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EDD0E-F97A-4F47-A6AA-E5A4D3160A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555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2BB90-5246-46ED-8AD2-4FF24188B2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00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4D04D-2C4E-4971-8B0E-F76113E7F0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73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08386F-23A4-46AD-88EF-C10201E182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94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26B9F-9EA3-4658-8C03-97F0B3E47C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109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5CBD0-CA63-457E-A935-F042E90D16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248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9BB1B-6859-4371-908C-2230CE1BB8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419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6FDA7F-D6DF-4669-99A6-B6034F6EAF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251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12800"/>
            <a:ext cx="58293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641600"/>
            <a:ext cx="58293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8331200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31200"/>
            <a:ext cx="21717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31200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5A629F-79AC-4F07-9A08-D47126606FE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5829300" cy="838200"/>
          </a:xfrm>
        </p:spPr>
        <p:txBody>
          <a:bodyPr/>
          <a:lstStyle/>
          <a:p>
            <a:r>
              <a:rPr lang="en-US" dirty="0" smtClean="0"/>
              <a:t>Variables &amp; Data Types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295400"/>
            <a:ext cx="5829300" cy="7010400"/>
          </a:xfrm>
        </p:spPr>
        <p:txBody>
          <a:bodyPr/>
          <a:lstStyle/>
          <a:p>
            <a:r>
              <a:rPr lang="en-US" dirty="0"/>
              <a:t>A simple program </a:t>
            </a:r>
            <a:r>
              <a:rPr lang="en-US" dirty="0" smtClean="0"/>
              <a:t>to illustrate </a:t>
            </a:r>
            <a:r>
              <a:rPr lang="en-US" dirty="0" smtClean="0"/>
              <a:t>C’s </a:t>
            </a:r>
            <a:r>
              <a:rPr lang="en-US" smtClean="0"/>
              <a:t>‘built-in’</a:t>
            </a:r>
            <a:r>
              <a:rPr lang="en-US" smtClean="0"/>
              <a:t> </a:t>
            </a:r>
            <a:r>
              <a:rPr lang="en-US" dirty="0"/>
              <a:t>basic data types:</a:t>
            </a:r>
            <a:endParaRPr lang="en-US" sz="3600" dirty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 </a:t>
            </a:r>
            <a:r>
              <a:rPr lang="en-US" sz="1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stdio.h</a:t>
            </a: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&gt;</a:t>
            </a:r>
          </a:p>
          <a:p>
            <a:pPr>
              <a:buFontTx/>
              <a:buNone/>
            </a:pP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 </a:t>
            </a:r>
            <a:r>
              <a:rPr lang="en-US" sz="1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stdlib.h</a:t>
            </a: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&gt;</a:t>
            </a:r>
          </a:p>
          <a:p>
            <a:pPr>
              <a:buFontTx/>
              <a:buNone/>
            </a:pP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main()</a:t>
            </a:r>
          </a:p>
          <a:p>
            <a:pPr>
              <a:buFontTx/>
              <a:buNone/>
            </a:pP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year;</a:t>
            </a:r>
            <a:b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float fee;</a:t>
            </a:r>
            <a:b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double deficit;</a:t>
            </a:r>
            <a:b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 category;</a:t>
            </a:r>
            <a:b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year = 2001;	       // assign integer value </a:t>
            </a:r>
            <a:b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fee = 721.65;	       // assign float value</a:t>
            </a:r>
            <a:b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deficit = 3.22E40;   // assign a double value</a:t>
            </a:r>
            <a:b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category = 'A';      // assign character value</a:t>
            </a:r>
          </a:p>
          <a:p>
            <a:pPr>
              <a:buFontTx/>
              <a:buNone/>
            </a:pP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</a:p>
          <a:p>
            <a:pPr>
              <a:buFontTx/>
              <a:buNone/>
            </a:pP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1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("value of year = %d\n", year);</a:t>
            </a:r>
          </a:p>
          <a:p>
            <a:pPr>
              <a:buFontTx/>
              <a:buNone/>
            </a:pP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("value of fee = %f\n", fee);</a:t>
            </a:r>
          </a:p>
          <a:p>
            <a:pPr>
              <a:buFontTx/>
              <a:buNone/>
            </a:pP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("value of deficit = %</a:t>
            </a:r>
            <a:r>
              <a:rPr lang="en-US" sz="1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e,%g</a:t>
            </a: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\n", 						</a:t>
            </a:r>
            <a:r>
              <a:rPr lang="en-US" sz="1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deficit,deficit</a:t>
            </a: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printf</a:t>
            </a: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("value of category = %c\n", category );</a:t>
            </a:r>
          </a:p>
          <a:p>
            <a:pPr>
              <a:buFontTx/>
              <a:buNone/>
            </a:pP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.pot">
  <a:themeElements>
    <a:clrScheme name="Blank Presentation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Office\Templates\Blank Presentation.pot</Template>
  <TotalTime>192</TotalTime>
  <Words>31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 Presentation.pot</vt:lpstr>
      <vt:lpstr>Variables &amp; Data Types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vana</dc:creator>
  <cp:lastModifiedBy>jetumblin</cp:lastModifiedBy>
  <cp:revision>12</cp:revision>
  <cp:lastPrinted>2001-01-04T04:31:04Z</cp:lastPrinted>
  <dcterms:created xsi:type="dcterms:W3CDTF">2001-01-04T01:27:48Z</dcterms:created>
  <dcterms:modified xsi:type="dcterms:W3CDTF">2012-01-14T00:09:57Z</dcterms:modified>
</cp:coreProperties>
</file>