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2" d="100"/>
          <a:sy n="42" d="100"/>
        </p:scale>
        <p:origin x="-1398" y="-1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CD697E-A038-4E94-85F1-EF106D5FAD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95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BF75F-505C-45DB-A58C-6BC9BC48A560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C5EC8-4C22-458A-8D2C-6D056C878D18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C00D6-7009-4357-9C2D-D5E9D9842F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1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14576-1F17-48B7-BAB9-D475DC8AFF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7977E-B7A3-42E8-A7FD-6C75219311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2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01D2F-205B-4608-853B-B17DF00F1B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0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CF381-A5FE-4860-8D61-60D9553F74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7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BF649-8862-4C49-918E-9294D97EE8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2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5AE83-D5E9-4CE0-9B8F-14D0CA6875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4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A0C14-93A3-43DE-8C2F-EEC7F75678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8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3D123-F2BA-4CDA-9BF6-0E356DFD93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41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A2CC9-B99C-4946-9327-D795644A37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2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AFA5F-3149-4FBB-8C4D-2B71F90B13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03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659406-2F45-47DA-9DD1-4E44770280C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829300" cy="863600"/>
          </a:xfrm>
        </p:spPr>
        <p:txBody>
          <a:bodyPr/>
          <a:lstStyle/>
          <a:p>
            <a:r>
              <a:rPr lang="en-US"/>
              <a:t>Input/output Demo: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6172200" cy="6451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/***********************************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Read an integer from the keyboard,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then report it as odd or even.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************************************/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nt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number;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(“Please enter a number: 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%d”, &amp;number);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 (number % 2 == 0)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 is even.\n”, number);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(“%d is odd.\n”, number);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019800" y="861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829300" cy="711200"/>
          </a:xfrm>
        </p:spPr>
        <p:txBody>
          <a:bodyPr/>
          <a:lstStyle/>
          <a:p>
            <a:r>
              <a:rPr lang="en-US"/>
              <a:t>A simple tax calculator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6629400" cy="81534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program calculates the </a:t>
            </a:r>
            <a:b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tax for income between $0 and $14 */</a:t>
            </a:r>
          </a:p>
          <a:p>
            <a:pPr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</a:t>
            </a:r>
          </a:p>
          <a:p>
            <a:pPr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 ()  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 </a:t>
            </a:r>
          </a:p>
          <a:p>
            <a:pPr>
              <a:buFontTx/>
              <a:buNone/>
            </a:pP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income;</a:t>
            </a:r>
          </a:p>
          <a:p>
            <a:pPr>
              <a:buFontTx/>
              <a:buNone/>
            </a:pP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(“Enter income in dollars: 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d”, &amp;income);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 (income &lt; 0) 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(“Invalid income\n”);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else if (income &lt; 5)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(“Tax = $0\n”);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else if (income &lt; 14)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(“Tax = $2\n”);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else 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  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(“You are rich!\n”);</a:t>
            </a:r>
          </a:p>
          <a:p>
            <a:pPr>
              <a:buFontTx/>
              <a:buNone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dirty="0"/>
              <a:t>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19800" y="861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52</TotalTime>
  <Words>33</Words>
  <Application>Microsoft Office PowerPoint</Application>
  <PresentationFormat>On-screen Show (4:3)</PresentationFormat>
  <Paragraphs>46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 Presentation</vt:lpstr>
      <vt:lpstr>Input/output Demo:</vt:lpstr>
      <vt:lpstr>A simple tax calculator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vana</dc:creator>
  <cp:lastModifiedBy>jetumblin</cp:lastModifiedBy>
  <cp:revision>17</cp:revision>
  <dcterms:created xsi:type="dcterms:W3CDTF">2001-01-07T23:06:40Z</dcterms:created>
  <dcterms:modified xsi:type="dcterms:W3CDTF">2012-01-14T00:12:06Z</dcterms:modified>
</cp:coreProperties>
</file>