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0" r:id="rId3"/>
    <p:sldId id="263" r:id="rId4"/>
    <p:sldId id="265" r:id="rId5"/>
    <p:sldId id="264" r:id="rId6"/>
    <p:sldId id="256" r:id="rId7"/>
    <p:sldId id="266" r:id="rId8"/>
    <p:sldId id="259" r:id="rId9"/>
    <p:sldId id="25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4192" y="-1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.png"/><Relationship Id="rId5" Type="http://schemas.microsoft.com/office/2007/relationships/hdphoto" Target="../media/hdphoto3.wdp"/><Relationship Id="rId6" Type="http://schemas.openxmlformats.org/officeDocument/2006/relationships/image" Target="../media/image5.png"/><Relationship Id="rId7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7.png"/><Relationship Id="rId5" Type="http://schemas.microsoft.com/office/2007/relationships/hdphoto" Target="../media/hdphoto6.wdp"/><Relationship Id="rId6" Type="http://schemas.openxmlformats.org/officeDocument/2006/relationships/image" Target="../media/image8.png"/><Relationship Id="rId7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12.png"/><Relationship Id="rId5" Type="http://schemas.microsoft.com/office/2007/relationships/hdphoto" Target="../media/hdphoto9.wdp"/><Relationship Id="rId6" Type="http://schemas.openxmlformats.org/officeDocument/2006/relationships/image" Target="../media/image13.png"/><Relationship Id="rId7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15.png"/><Relationship Id="rId5" Type="http://schemas.microsoft.com/office/2007/relationships/hdphoto" Target="../media/hdphoto12.wdp"/><Relationship Id="rId6" Type="http://schemas.openxmlformats.org/officeDocument/2006/relationships/image" Target="../media/image16.png"/><Relationship Id="rId7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58547"/>
            <a:ext cx="91440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rgbClr val="FFC000"/>
                </a:solidFill>
              </a:rPr>
              <a:t>Digital Refocusing Using Incoherent Holography</a:t>
            </a:r>
          </a:p>
          <a:p>
            <a:pPr algn="ctr"/>
            <a:endParaRPr lang="en-US" sz="4000" dirty="0">
              <a:solidFill>
                <a:srgbClr val="FFC000"/>
              </a:solidFill>
            </a:endParaRPr>
          </a:p>
          <a:p>
            <a:pPr algn="ctr"/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Supplementary Material: Videos and High-resolution Images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[View in Full-Screen Slide Show Mode]</a:t>
            </a:r>
          </a:p>
          <a:p>
            <a:pPr algn="ctr"/>
            <a:endParaRPr lang="en-US" sz="4000" dirty="0" smtClean="0">
              <a:solidFill>
                <a:srgbClr val="FFC000"/>
              </a:solidFill>
            </a:endParaRPr>
          </a:p>
          <a:p>
            <a:pPr algn="ctr"/>
            <a:endParaRPr lang="en-US" sz="4000" dirty="0">
              <a:solidFill>
                <a:srgbClr val="FFC000"/>
              </a:solidFill>
            </a:endParaRPr>
          </a:p>
          <a:p>
            <a:pPr algn="ctr"/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Paper ID: 27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36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_pho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0" y="1101264"/>
            <a:ext cx="5867400" cy="5425130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819400" y="76200"/>
            <a:ext cx="3877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Playing Cards Scene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94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11146" y="152400"/>
            <a:ext cx="3397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Refocusing Video</a:t>
            </a:r>
          </a:p>
        </p:txBody>
      </p:sp>
      <p:pic>
        <p:nvPicPr>
          <p:cNvPr id="3" name="cards_003-compress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114300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47893" y="849868"/>
            <a:ext cx="404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[Plays Automatically in Full Screen Mode]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9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1073360"/>
            <a:ext cx="8991600" cy="5784640"/>
            <a:chOff x="76200" y="76200"/>
            <a:chExt cx="5163138" cy="3321644"/>
          </a:xfrm>
        </p:grpSpPr>
        <p:pic>
          <p:nvPicPr>
            <p:cNvPr id="8" name="Picture 7" descr="cropclose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3270" y="76200"/>
              <a:ext cx="1566068" cy="1566068"/>
            </a:xfrm>
            <a:prstGeom prst="rect">
              <a:avLst/>
            </a:prstGeom>
            <a:ln w="31750">
              <a:solidFill>
                <a:srgbClr val="0070C0"/>
              </a:solidFill>
            </a:ln>
          </p:spPr>
        </p:pic>
        <p:pic>
          <p:nvPicPr>
            <p:cNvPr id="9" name="Picture 8" descr="cropfar1.png"/>
            <p:cNvPicPr>
              <a:picLocks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3270" y="1789176"/>
              <a:ext cx="1563624" cy="1563624"/>
            </a:xfrm>
            <a:prstGeom prst="rect">
              <a:avLst/>
            </a:prstGeom>
            <a:ln w="31750">
              <a:solidFill>
                <a:srgbClr val="C00000"/>
              </a:solidFill>
            </a:ln>
          </p:spPr>
        </p:pic>
        <p:pic>
          <p:nvPicPr>
            <p:cNvPr id="7" name="Picture 6" descr="farchart_full-50-denoise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00" y="76200"/>
              <a:ext cx="3503938" cy="332164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2362200" y="1789176"/>
              <a:ext cx="1141738" cy="1070728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3667" y="251158"/>
              <a:ext cx="963133" cy="968042"/>
            </a:xfrm>
            <a:prstGeom prst="rect">
              <a:avLst/>
            </a:prstGeom>
            <a:noFill/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86208" y="1218"/>
            <a:ext cx="74475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Recovered Hologram (Focused in Back)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(10Mpix resolution)</a:t>
            </a:r>
          </a:p>
        </p:txBody>
      </p:sp>
    </p:spTree>
    <p:extLst>
      <p:ext uri="{BB962C8B-B14F-4D97-AF65-F5344CB8AC3E}">
        <p14:creationId xmlns:p14="http://schemas.microsoft.com/office/powerpoint/2010/main" val="299576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1059480"/>
            <a:ext cx="8993356" cy="5798520"/>
            <a:chOff x="76200" y="68880"/>
            <a:chExt cx="5163138" cy="3328964"/>
          </a:xfrm>
        </p:grpSpPr>
        <p:pic>
          <p:nvPicPr>
            <p:cNvPr id="8" name="Picture 7" descr="cropfar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3270" y="76200"/>
              <a:ext cx="1566068" cy="1566068"/>
            </a:xfrm>
            <a:prstGeom prst="rect">
              <a:avLst/>
            </a:prstGeom>
            <a:ln w="31750">
              <a:solidFill>
                <a:srgbClr val="0070C0"/>
              </a:solidFill>
            </a:ln>
          </p:spPr>
        </p:pic>
        <p:pic>
          <p:nvPicPr>
            <p:cNvPr id="9" name="Picture 8" descr="cropclose1.png"/>
            <p:cNvPicPr>
              <a:picLocks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3270" y="1789176"/>
              <a:ext cx="1563624" cy="1563624"/>
            </a:xfrm>
            <a:prstGeom prst="rect">
              <a:avLst/>
            </a:prstGeom>
            <a:ln w="31750">
              <a:solidFill>
                <a:srgbClr val="C00000"/>
              </a:solidFill>
            </a:ln>
          </p:spPr>
        </p:pic>
        <p:pic>
          <p:nvPicPr>
            <p:cNvPr id="7" name="Picture 6" descr="closechart_full-3300-denoise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00" y="68880"/>
              <a:ext cx="3503938" cy="332896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" name="Rectangle 2"/>
            <p:cNvSpPr>
              <a:spLocks noChangeAspect="1"/>
            </p:cNvSpPr>
            <p:nvPr/>
          </p:nvSpPr>
          <p:spPr>
            <a:xfrm>
              <a:off x="2362200" y="1789176"/>
              <a:ext cx="1141738" cy="1070728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3667" y="251158"/>
              <a:ext cx="963133" cy="968042"/>
            </a:xfrm>
            <a:prstGeom prst="rect">
              <a:avLst/>
            </a:prstGeom>
            <a:noFill/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23690" y="1218"/>
            <a:ext cx="49725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Digital Refocusing on Jack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(10Mpix resolution)</a:t>
            </a:r>
          </a:p>
        </p:txBody>
      </p:sp>
    </p:spTree>
    <p:extLst>
      <p:ext uri="{BB962C8B-B14F-4D97-AF65-F5344CB8AC3E}">
        <p14:creationId xmlns:p14="http://schemas.microsoft.com/office/powerpoint/2010/main" val="427210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752600" y="974993"/>
            <a:ext cx="6172200" cy="5676439"/>
            <a:chOff x="76199" y="76200"/>
            <a:chExt cx="3065637" cy="2819400"/>
          </a:xfrm>
        </p:grpSpPr>
        <p:pic>
          <p:nvPicPr>
            <p:cNvPr id="4" name="Picture 3" descr="chart_photo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99" y="76200"/>
              <a:ext cx="3065637" cy="2819400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241242" y="2393831"/>
              <a:ext cx="623696" cy="219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Fence</a:t>
              </a:r>
              <a:endParaRPr lang="en-US" sz="2800" b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09800" y="76200"/>
            <a:ext cx="4366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Miniature Diner Scene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8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11146" y="152400"/>
            <a:ext cx="3397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Refocusing Video</a:t>
            </a:r>
          </a:p>
        </p:txBody>
      </p:sp>
      <p:pic>
        <p:nvPicPr>
          <p:cNvPr id="2" name="diner_003-compress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540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0" y="838200"/>
            <a:ext cx="404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[Plays Automatically in Full Screen Mode]</a:t>
            </a:r>
          </a:p>
        </p:txBody>
      </p:sp>
    </p:spTree>
    <p:extLst>
      <p:ext uri="{BB962C8B-B14F-4D97-AF65-F5344CB8AC3E}">
        <p14:creationId xmlns:p14="http://schemas.microsoft.com/office/powerpoint/2010/main" val="108418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1049813"/>
            <a:ext cx="9002912" cy="5791200"/>
            <a:chOff x="76200" y="76200"/>
            <a:chExt cx="5160090" cy="3319272"/>
          </a:xfrm>
        </p:grpSpPr>
        <p:pic>
          <p:nvPicPr>
            <p:cNvPr id="8" name="Picture 7" descr="cropclose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0222" y="93266"/>
              <a:ext cx="1566068" cy="1566068"/>
            </a:xfrm>
            <a:prstGeom prst="rect">
              <a:avLst/>
            </a:prstGeom>
            <a:ln w="31750">
              <a:solidFill>
                <a:srgbClr val="0070C0"/>
              </a:solidFill>
            </a:ln>
          </p:spPr>
        </p:pic>
        <p:pic>
          <p:nvPicPr>
            <p:cNvPr id="9" name="Picture 8" descr="cropfar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0222" y="1823185"/>
              <a:ext cx="1566068" cy="1566068"/>
            </a:xfrm>
            <a:prstGeom prst="rect">
              <a:avLst/>
            </a:prstGeom>
            <a:ln w="31750">
              <a:solidFill>
                <a:srgbClr val="C00000"/>
              </a:solidFill>
            </a:ln>
          </p:spPr>
        </p:pic>
        <p:pic>
          <p:nvPicPr>
            <p:cNvPr id="7" name="Picture 6" descr="farchart_full-50-denoise.png"/>
            <p:cNvPicPr>
              <a:picLocks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00" y="76200"/>
              <a:ext cx="3502152" cy="3319272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3" name="Rectangle 2"/>
            <p:cNvSpPr>
              <a:spLocks noChangeAspect="1"/>
            </p:cNvSpPr>
            <p:nvPr/>
          </p:nvSpPr>
          <p:spPr>
            <a:xfrm>
              <a:off x="713279" y="1933993"/>
              <a:ext cx="932699" cy="876699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114663" y="752486"/>
              <a:ext cx="929376" cy="873576"/>
            </a:xfrm>
            <a:prstGeom prst="rect">
              <a:avLst/>
            </a:prstGeom>
            <a:noFill/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86210" y="1218"/>
            <a:ext cx="74475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Recovered Hologram (Focused in Back)</a:t>
            </a:r>
            <a:endParaRPr lang="en-US" sz="3600" dirty="0">
              <a:solidFill>
                <a:srgbClr val="FFFFFF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(10Mpix resolution)</a:t>
            </a:r>
          </a:p>
        </p:txBody>
      </p:sp>
    </p:spTree>
    <p:extLst>
      <p:ext uri="{BB962C8B-B14F-4D97-AF65-F5344CB8AC3E}">
        <p14:creationId xmlns:p14="http://schemas.microsoft.com/office/powerpoint/2010/main" val="358763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199" y="1054222"/>
            <a:ext cx="8997536" cy="5791200"/>
            <a:chOff x="76200" y="76200"/>
            <a:chExt cx="5160694" cy="3321644"/>
          </a:xfrm>
        </p:grpSpPr>
        <p:pic>
          <p:nvPicPr>
            <p:cNvPr id="2" name="Picture 1" descr="closechart_full-3300-denois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00" y="76200"/>
              <a:ext cx="3503938" cy="3321644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3" name="Rectangle 2"/>
            <p:cNvSpPr>
              <a:spLocks noChangeAspect="1"/>
            </p:cNvSpPr>
            <p:nvPr/>
          </p:nvSpPr>
          <p:spPr>
            <a:xfrm>
              <a:off x="713279" y="1933993"/>
              <a:ext cx="932699" cy="876699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114663" y="752486"/>
              <a:ext cx="929376" cy="873576"/>
            </a:xfrm>
            <a:prstGeom prst="rect">
              <a:avLst/>
            </a:prstGeom>
            <a:noFill/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cropfar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3270" y="85986"/>
              <a:ext cx="1563624" cy="1563624"/>
            </a:xfrm>
            <a:prstGeom prst="rect">
              <a:avLst/>
            </a:prstGeom>
            <a:ln w="31750">
              <a:solidFill>
                <a:srgbClr val="0070C0"/>
              </a:solidFill>
            </a:ln>
          </p:spPr>
        </p:pic>
        <p:pic>
          <p:nvPicPr>
            <p:cNvPr id="6" name="Picture 5" descr="cropclose1.png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3270" y="1824434"/>
              <a:ext cx="1563624" cy="1563624"/>
            </a:xfrm>
            <a:prstGeom prst="rect">
              <a:avLst/>
            </a:prstGeom>
            <a:ln w="31750">
              <a:solidFill>
                <a:srgbClr val="C00000"/>
              </a:solidFill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2060345" y="1218"/>
            <a:ext cx="52992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Digital Refocusing on </a:t>
            </a:r>
            <a:r>
              <a:rPr lang="en-US" sz="3600" dirty="0" smtClean="0">
                <a:solidFill>
                  <a:srgbClr val="FFFFFF"/>
                </a:solidFill>
              </a:rPr>
              <a:t>Fence</a:t>
            </a:r>
            <a:endParaRPr lang="en-US" sz="3600" dirty="0">
              <a:solidFill>
                <a:srgbClr val="FFFFFF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(10Mpix resolution)</a:t>
            </a:r>
          </a:p>
        </p:txBody>
      </p:sp>
    </p:spTree>
    <p:extLst>
      <p:ext uri="{BB962C8B-B14F-4D97-AF65-F5344CB8AC3E}">
        <p14:creationId xmlns:p14="http://schemas.microsoft.com/office/powerpoint/2010/main" val="298594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93</Words>
  <Application>Microsoft Macintosh PowerPoint</Application>
  <PresentationFormat>On-screen Show (4:3)</PresentationFormat>
  <Paragraphs>22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Mohit</dc:creator>
  <cp:lastModifiedBy>Oliver Cossairt</cp:lastModifiedBy>
  <cp:revision>19</cp:revision>
  <dcterms:created xsi:type="dcterms:W3CDTF">2006-08-16T00:00:00Z</dcterms:created>
  <dcterms:modified xsi:type="dcterms:W3CDTF">2013-12-19T23:51:27Z</dcterms:modified>
</cp:coreProperties>
</file>