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4" r:id="rId1"/>
  </p:sldMasterIdLst>
  <p:notesMasterIdLst>
    <p:notesMasterId r:id="rId37"/>
  </p:notesMasterIdLst>
  <p:sldIdLst>
    <p:sldId id="256" r:id="rId2"/>
    <p:sldId id="257" r:id="rId3"/>
    <p:sldId id="291" r:id="rId4"/>
    <p:sldId id="292" r:id="rId5"/>
    <p:sldId id="293" r:id="rId6"/>
    <p:sldId id="259" r:id="rId7"/>
    <p:sldId id="287" r:id="rId8"/>
    <p:sldId id="288" r:id="rId9"/>
    <p:sldId id="289" r:id="rId10"/>
    <p:sldId id="29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9" d="100"/>
          <a:sy n="89" d="100"/>
        </p:scale>
        <p:origin x="53"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55062877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5" name="Shape 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7891994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5465684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0361407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7455898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3861682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3621211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9" name="Shape 1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5440749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5" name="Shape 1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7423112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1" name="Shape 1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1064490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7" name="Shape 1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2617022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62" name="Shape 1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193400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3432907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68" name="Shape 1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8231628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74" name="Shape 1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0787114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80" name="Shape 1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1216400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86" name="Shape 1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8218833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92" name="Shape 1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2330323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98" name="Shape 1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7382163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04" name="Shape 2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4958415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10" name="Shape 2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8416578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16" name="Shape 2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2177265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1" name="Shape 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293323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795273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8" name="Shape 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2805814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4" name="Shape 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318329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0" name="Shape 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7305172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1287142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048699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p:nvPr/>
        </p:nvSpPr>
        <p:spPr>
          <a:xfrm>
            <a:off x="0" y="0"/>
            <a:ext cx="9144000" cy="6901800"/>
          </a:xfrm>
          <a:prstGeom prst="rect">
            <a:avLst/>
          </a:prstGeom>
          <a:gradFill>
            <a:gsLst>
              <a:gs pos="0">
                <a:srgbClr val="003171"/>
              </a:gs>
              <a:gs pos="100000">
                <a:srgbClr val="549FFF"/>
              </a:gs>
            </a:gsLst>
            <a:lin ang="7920000" scaled="0"/>
          </a:gradFill>
          <a:ln>
            <a:noFill/>
          </a:ln>
        </p:spPr>
        <p:txBody>
          <a:bodyPr lIns="91425" tIns="45700" rIns="91425" bIns="45700" anchor="ctr" anchorCtr="0">
            <a:noAutofit/>
          </a:bodyPr>
          <a:lstStyle/>
          <a:p>
            <a:pPr>
              <a:spcBef>
                <a:spcPts val="0"/>
              </a:spcBef>
              <a:buNone/>
            </a:pPr>
            <a:endParaRPr/>
          </a:p>
        </p:txBody>
      </p:sp>
      <p:sp>
        <p:nvSpPr>
          <p:cNvPr id="9" name="Shape 9"/>
          <p:cNvSpPr/>
          <p:nvPr/>
        </p:nvSpPr>
        <p:spPr>
          <a:xfrm flipH="1">
            <a:off x="-3832" y="16052"/>
            <a:ext cx="10925833" cy="6881034"/>
          </a:xfrm>
          <a:custGeom>
            <a:avLst/>
            <a:gdLst/>
            <a:ahLst/>
            <a:cxnLst/>
            <a:rect l="0" t="0" r="0" b="0"/>
            <a:pathLst>
              <a:path w="24279631" h="6863875" extrusionOk="0">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40784"/>
                </a:srgbClr>
              </a:gs>
              <a:gs pos="41000">
                <a:srgbClr val="003171">
                  <a:alpha val="94901"/>
                </a:srgbClr>
              </a:gs>
              <a:gs pos="100000">
                <a:srgbClr val="003171">
                  <a:alpha val="94901"/>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10" name="Shape 10"/>
          <p:cNvSpPr/>
          <p:nvPr/>
        </p:nvSpPr>
        <p:spPr>
          <a:xfrm flipH="1">
            <a:off x="14659" y="881"/>
            <a:ext cx="10500940" cy="6881034"/>
          </a:xfrm>
          <a:custGeom>
            <a:avLst/>
            <a:gdLst/>
            <a:ahLst/>
            <a:cxnLst/>
            <a:rect l="0" t="0" r="0" b="0"/>
            <a:pathLst>
              <a:path w="24279631" h="6863875" extrusionOk="0">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b" anchorCtr="0">
            <a:noAutofit/>
          </a:bodyPr>
          <a:lstStyle/>
          <a:p>
            <a:pPr>
              <a:spcBef>
                <a:spcPts val="0"/>
              </a:spcBef>
              <a:buNone/>
            </a:pPr>
            <a:endParaRPr/>
          </a:p>
        </p:txBody>
      </p:sp>
      <p:sp>
        <p:nvSpPr>
          <p:cNvPr id="11" name="Shape 11"/>
          <p:cNvSpPr/>
          <p:nvPr/>
        </p:nvSpPr>
        <p:spPr>
          <a:xfrm>
            <a:off x="-846666" y="-881"/>
            <a:ext cx="2167466" cy="6906895"/>
          </a:xfrm>
          <a:custGeom>
            <a:avLst/>
            <a:gdLst/>
            <a:ahLst/>
            <a:cxnLst/>
            <a:rect l="0" t="0" r="0" b="0"/>
            <a:pathLst>
              <a:path w="2167467" h="6180667" extrusionOk="0">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lIns="91425" tIns="45700" rIns="91425" bIns="45700" anchor="ctr" anchorCtr="0">
            <a:noAutofit/>
          </a:bodyPr>
          <a:lstStyle/>
          <a:p>
            <a:pPr>
              <a:spcBef>
                <a:spcPts val="0"/>
              </a:spcBef>
              <a:buNone/>
            </a:pPr>
            <a:endParaRPr/>
          </a:p>
        </p:txBody>
      </p:sp>
      <p:sp>
        <p:nvSpPr>
          <p:cNvPr id="12" name="Shape 12"/>
          <p:cNvSpPr/>
          <p:nvPr/>
        </p:nvSpPr>
        <p:spPr>
          <a:xfrm rot="10800000" flipH="1">
            <a:off x="-524933" y="-4974"/>
            <a:ext cx="1403434" cy="6906895"/>
          </a:xfrm>
          <a:custGeom>
            <a:avLst/>
            <a:gdLst/>
            <a:ahLst/>
            <a:cxnLst/>
            <a:rect l="0" t="0" r="0" b="0"/>
            <a:pathLst>
              <a:path w="2167467" h="6180667" extrusionOk="0">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lIns="91425" tIns="45700" rIns="91425" bIns="45700" anchor="ctr" anchorCtr="0">
            <a:noAutofit/>
          </a:bodyPr>
          <a:lstStyle/>
          <a:p>
            <a:pPr>
              <a:spcBef>
                <a:spcPts val="0"/>
              </a:spcBef>
              <a:buNone/>
            </a:pPr>
            <a:endParaRPr/>
          </a:p>
        </p:txBody>
      </p:sp>
      <p:sp>
        <p:nvSpPr>
          <p:cNvPr id="13" name="Shape 13"/>
          <p:cNvSpPr txBox="1">
            <a:spLocks noGrp="1"/>
          </p:cNvSpPr>
          <p:nvPr>
            <p:ph type="ctrTitle"/>
          </p:nvPr>
        </p:nvSpPr>
        <p:spPr>
          <a:xfrm>
            <a:off x="1082040" y="1656080"/>
            <a:ext cx="7050900" cy="1470000"/>
          </a:xfrm>
          <a:prstGeom prst="rect">
            <a:avLst/>
          </a:prstGeom>
        </p:spPr>
        <p:txBody>
          <a:bodyPr lIns="91425" tIns="91425" rIns="91425" bIns="91425" anchor="b" anchorCtr="0"/>
          <a:lstStyle>
            <a:lvl1pPr algn="r">
              <a:spcBef>
                <a:spcPts val="0"/>
              </a:spcBef>
              <a:buClr>
                <a:schemeClr val="lt1"/>
              </a:buClr>
              <a:buSzPct val="100000"/>
              <a:defRPr sz="4800">
                <a:solidFill>
                  <a:schemeClr val="lt1"/>
                </a:solidFill>
              </a:defRPr>
            </a:lvl1pPr>
            <a:lvl2pPr algn="r">
              <a:spcBef>
                <a:spcPts val="0"/>
              </a:spcBef>
              <a:buClr>
                <a:schemeClr val="lt1"/>
              </a:buClr>
              <a:buSzPct val="100000"/>
              <a:defRPr sz="4800">
                <a:solidFill>
                  <a:schemeClr val="lt1"/>
                </a:solidFill>
              </a:defRPr>
            </a:lvl2pPr>
            <a:lvl3pPr algn="r">
              <a:spcBef>
                <a:spcPts val="0"/>
              </a:spcBef>
              <a:buClr>
                <a:schemeClr val="lt1"/>
              </a:buClr>
              <a:buSzPct val="100000"/>
              <a:defRPr sz="4800">
                <a:solidFill>
                  <a:schemeClr val="lt1"/>
                </a:solidFill>
              </a:defRPr>
            </a:lvl3pPr>
            <a:lvl4pPr algn="r">
              <a:spcBef>
                <a:spcPts val="0"/>
              </a:spcBef>
              <a:buClr>
                <a:schemeClr val="lt1"/>
              </a:buClr>
              <a:buSzPct val="100000"/>
              <a:defRPr sz="4800">
                <a:solidFill>
                  <a:schemeClr val="lt1"/>
                </a:solidFill>
              </a:defRPr>
            </a:lvl4pPr>
            <a:lvl5pPr algn="r">
              <a:spcBef>
                <a:spcPts val="0"/>
              </a:spcBef>
              <a:buClr>
                <a:schemeClr val="lt1"/>
              </a:buClr>
              <a:buSzPct val="100000"/>
              <a:defRPr sz="4800">
                <a:solidFill>
                  <a:schemeClr val="lt1"/>
                </a:solidFill>
              </a:defRPr>
            </a:lvl5pPr>
            <a:lvl6pPr algn="r">
              <a:spcBef>
                <a:spcPts val="0"/>
              </a:spcBef>
              <a:buClr>
                <a:schemeClr val="lt1"/>
              </a:buClr>
              <a:buSzPct val="100000"/>
              <a:defRPr sz="4800">
                <a:solidFill>
                  <a:schemeClr val="lt1"/>
                </a:solidFill>
              </a:defRPr>
            </a:lvl6pPr>
            <a:lvl7pPr algn="r">
              <a:spcBef>
                <a:spcPts val="0"/>
              </a:spcBef>
              <a:buClr>
                <a:schemeClr val="lt1"/>
              </a:buClr>
              <a:buSzPct val="100000"/>
              <a:defRPr sz="4800">
                <a:solidFill>
                  <a:schemeClr val="lt1"/>
                </a:solidFill>
              </a:defRPr>
            </a:lvl7pPr>
            <a:lvl8pPr algn="r">
              <a:spcBef>
                <a:spcPts val="0"/>
              </a:spcBef>
              <a:buClr>
                <a:schemeClr val="lt1"/>
              </a:buClr>
              <a:buSzPct val="100000"/>
              <a:defRPr sz="4800">
                <a:solidFill>
                  <a:schemeClr val="lt1"/>
                </a:solidFill>
              </a:defRPr>
            </a:lvl8pPr>
            <a:lvl9pPr algn="r">
              <a:spcBef>
                <a:spcPts val="0"/>
              </a:spcBef>
              <a:buClr>
                <a:schemeClr val="lt1"/>
              </a:buClr>
              <a:buSzPct val="100000"/>
              <a:defRPr sz="4800">
                <a:solidFill>
                  <a:schemeClr val="lt1"/>
                </a:solidFill>
              </a:defRPr>
            </a:lvl9pPr>
          </a:lstStyle>
          <a:p>
            <a:endParaRPr/>
          </a:p>
        </p:txBody>
      </p:sp>
      <p:sp>
        <p:nvSpPr>
          <p:cNvPr id="14" name="Shape 14"/>
          <p:cNvSpPr txBox="1">
            <a:spLocks noGrp="1"/>
          </p:cNvSpPr>
          <p:nvPr>
            <p:ph type="subTitle" idx="1"/>
          </p:nvPr>
        </p:nvSpPr>
        <p:spPr>
          <a:xfrm>
            <a:off x="1082040" y="3230880"/>
            <a:ext cx="7035899" cy="925499"/>
          </a:xfrm>
          <a:prstGeom prst="rect">
            <a:avLst/>
          </a:prstGeom>
        </p:spPr>
        <p:txBody>
          <a:bodyPr lIns="91425" tIns="91425" rIns="91425" bIns="91425" anchor="t" anchorCtr="0"/>
          <a:lstStyle>
            <a:lvl1pPr algn="r">
              <a:spcBef>
                <a:spcPts val="0"/>
              </a:spcBef>
              <a:buClr>
                <a:schemeClr val="lt1"/>
              </a:buClr>
              <a:buSzPct val="100000"/>
              <a:buNone/>
              <a:defRPr sz="2400">
                <a:solidFill>
                  <a:schemeClr val="lt1"/>
                </a:solidFill>
              </a:defRPr>
            </a:lvl1pPr>
            <a:lvl2pPr algn="r">
              <a:spcBef>
                <a:spcPts val="0"/>
              </a:spcBef>
              <a:buClr>
                <a:schemeClr val="lt1"/>
              </a:buClr>
              <a:buSzPct val="100000"/>
              <a:buNone/>
              <a:defRPr sz="2400">
                <a:solidFill>
                  <a:schemeClr val="lt1"/>
                </a:solidFill>
              </a:defRPr>
            </a:lvl2pPr>
            <a:lvl3pPr algn="r">
              <a:spcBef>
                <a:spcPts val="0"/>
              </a:spcBef>
              <a:buClr>
                <a:schemeClr val="lt1"/>
              </a:buClr>
              <a:buNone/>
              <a:defRPr>
                <a:solidFill>
                  <a:schemeClr val="lt1"/>
                </a:solidFill>
              </a:defRPr>
            </a:lvl3pPr>
            <a:lvl4pPr algn="r">
              <a:spcBef>
                <a:spcPts val="0"/>
              </a:spcBef>
              <a:buClr>
                <a:schemeClr val="lt1"/>
              </a:buClr>
              <a:buSzPct val="100000"/>
              <a:buNone/>
              <a:defRPr sz="2400">
                <a:solidFill>
                  <a:schemeClr val="lt1"/>
                </a:solidFill>
              </a:defRPr>
            </a:lvl4pPr>
            <a:lvl5pPr algn="r">
              <a:spcBef>
                <a:spcPts val="0"/>
              </a:spcBef>
              <a:buClr>
                <a:schemeClr val="lt1"/>
              </a:buClr>
              <a:buSzPct val="100000"/>
              <a:buNone/>
              <a:defRPr sz="2400">
                <a:solidFill>
                  <a:schemeClr val="lt1"/>
                </a:solidFill>
              </a:defRPr>
            </a:lvl5pPr>
            <a:lvl6pPr algn="r">
              <a:spcBef>
                <a:spcPts val="0"/>
              </a:spcBef>
              <a:buClr>
                <a:schemeClr val="lt1"/>
              </a:buClr>
              <a:buSzPct val="100000"/>
              <a:buNone/>
              <a:defRPr sz="2400">
                <a:solidFill>
                  <a:schemeClr val="lt1"/>
                </a:solidFill>
              </a:defRPr>
            </a:lvl6pPr>
            <a:lvl7pPr algn="r">
              <a:spcBef>
                <a:spcPts val="0"/>
              </a:spcBef>
              <a:buClr>
                <a:schemeClr val="lt1"/>
              </a:buClr>
              <a:buSzPct val="100000"/>
              <a:buNone/>
              <a:defRPr sz="2400">
                <a:solidFill>
                  <a:schemeClr val="lt1"/>
                </a:solidFill>
              </a:defRPr>
            </a:lvl7pPr>
            <a:lvl8pPr algn="r">
              <a:spcBef>
                <a:spcPts val="0"/>
              </a:spcBef>
              <a:buClr>
                <a:schemeClr val="lt1"/>
              </a:buClr>
              <a:buSzPct val="100000"/>
              <a:buNone/>
              <a:defRPr sz="2400">
                <a:solidFill>
                  <a:schemeClr val="lt1"/>
                </a:solidFill>
              </a:defRPr>
            </a:lvl8pPr>
            <a:lvl9pPr algn="r">
              <a:spcBef>
                <a:spcPts val="0"/>
              </a:spcBef>
              <a:buClr>
                <a:schemeClr val="lt1"/>
              </a:buClr>
              <a:buSzPct val="100000"/>
              <a:buNone/>
              <a:defRPr sz="2400">
                <a:solidFill>
                  <a:schemeClr val="lt1"/>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p:nvPr/>
        </p:nvSpPr>
        <p:spPr>
          <a:xfrm rot="10800000" flipH="1">
            <a:off x="-348182" y="-4700"/>
            <a:ext cx="1723519" cy="6862700"/>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17" name="Shape 17"/>
          <p:cNvSpPr txBox="1">
            <a:spLocks noGrp="1"/>
          </p:cNvSpPr>
          <p:nvPr>
            <p:ph type="body" idx="1"/>
          </p:nvPr>
        </p:nvSpPr>
        <p:spPr>
          <a:xfrm>
            <a:off x="457200" y="1658990"/>
            <a:ext cx="8229600" cy="48401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p:nvPr/>
        </p:nvSpPr>
        <p:spPr>
          <a:xfrm rot="10800000" flipH="1">
            <a:off x="-1118653" y="-4700"/>
            <a:ext cx="3100650" cy="6862700"/>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19" name="Shape 19"/>
          <p:cNvSpPr/>
          <p:nvPr/>
        </p:nvSpPr>
        <p:spPr>
          <a:xfrm rot="10800000">
            <a:off x="8088846" y="-6969"/>
            <a:ext cx="1100667" cy="6864969"/>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noAutofit/>
          </a:bodyPr>
          <a:lstStyle/>
          <a:p>
            <a:pPr>
              <a:spcBef>
                <a:spcPts val="0"/>
              </a:spcBef>
              <a:buNone/>
            </a:pPr>
            <a:endParaRPr/>
          </a:p>
        </p:txBody>
      </p:sp>
      <p:sp>
        <p:nvSpPr>
          <p:cNvPr id="20" name="Shape 20"/>
          <p:cNvSpPr txBox="1">
            <a:spLocks noGrp="1"/>
          </p:cNvSpPr>
          <p:nvPr>
            <p:ph type="title"/>
          </p:nvPr>
        </p:nvSpPr>
        <p:spPr>
          <a:xfrm>
            <a:off x="457200" y="274637"/>
            <a:ext cx="8229600" cy="13257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1"/>
        <p:cNvGrpSpPr/>
        <p:nvPr/>
      </p:nvGrpSpPr>
      <p:grpSpPr>
        <a:xfrm>
          <a:off x="0" y="0"/>
          <a:ext cx="0" cy="0"/>
          <a:chOff x="0" y="0"/>
          <a:chExt cx="0" cy="0"/>
        </a:xfrm>
      </p:grpSpPr>
      <p:sp>
        <p:nvSpPr>
          <p:cNvPr id="22" name="Shape 22"/>
          <p:cNvSpPr/>
          <p:nvPr/>
        </p:nvSpPr>
        <p:spPr>
          <a:xfrm rot="10800000" flipH="1">
            <a:off x="-348182" y="-4700"/>
            <a:ext cx="1723519" cy="6862700"/>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23" name="Shape 23"/>
          <p:cNvSpPr/>
          <p:nvPr/>
        </p:nvSpPr>
        <p:spPr>
          <a:xfrm rot="10800000" flipH="1">
            <a:off x="-1118653" y="-4700"/>
            <a:ext cx="3100650" cy="6862700"/>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24" name="Shape 24"/>
          <p:cNvSpPr/>
          <p:nvPr/>
        </p:nvSpPr>
        <p:spPr>
          <a:xfrm rot="10800000">
            <a:off x="8088846" y="-6969"/>
            <a:ext cx="1100667" cy="6864969"/>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noAutofit/>
          </a:bodyPr>
          <a:lstStyle/>
          <a:p>
            <a:pPr>
              <a:spcBef>
                <a:spcPts val="0"/>
              </a:spcBef>
              <a:buNone/>
            </a:pPr>
            <a:endParaRPr/>
          </a:p>
        </p:txBody>
      </p:sp>
      <p:sp>
        <p:nvSpPr>
          <p:cNvPr id="25" name="Shape 25"/>
          <p:cNvSpPr txBox="1">
            <a:spLocks noGrp="1"/>
          </p:cNvSpPr>
          <p:nvPr>
            <p:ph type="title"/>
          </p:nvPr>
        </p:nvSpPr>
        <p:spPr>
          <a:xfrm>
            <a:off x="457200" y="274637"/>
            <a:ext cx="8229600" cy="13257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6" name="Shape 26"/>
          <p:cNvSpPr txBox="1">
            <a:spLocks noGrp="1"/>
          </p:cNvSpPr>
          <p:nvPr>
            <p:ph type="body" idx="1"/>
          </p:nvPr>
        </p:nvSpPr>
        <p:spPr>
          <a:xfrm>
            <a:off x="457200" y="1658990"/>
            <a:ext cx="4038599" cy="4840199"/>
          </a:xfrm>
          <a:prstGeom prst="rect">
            <a:avLst/>
          </a:prstGeom>
        </p:spPr>
        <p:txBody>
          <a:bodyPr lIns="91425" tIns="91425" rIns="91425" bIns="91425" anchor="t" anchorCtr="0"/>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a:endParaRPr/>
          </a:p>
        </p:txBody>
      </p:sp>
      <p:sp>
        <p:nvSpPr>
          <p:cNvPr id="27" name="Shape 27"/>
          <p:cNvSpPr txBox="1">
            <a:spLocks noGrp="1"/>
          </p:cNvSpPr>
          <p:nvPr>
            <p:ph type="body" idx="2"/>
          </p:nvPr>
        </p:nvSpPr>
        <p:spPr>
          <a:xfrm>
            <a:off x="4648200" y="1658990"/>
            <a:ext cx="4038599" cy="4840199"/>
          </a:xfrm>
          <a:prstGeom prst="rect">
            <a:avLst/>
          </a:prstGeom>
        </p:spPr>
        <p:txBody>
          <a:bodyPr lIns="91425" tIns="91425" rIns="91425" bIns="91425" anchor="t" anchorCtr="0"/>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8"/>
        <p:cNvGrpSpPr/>
        <p:nvPr/>
      </p:nvGrpSpPr>
      <p:grpSpPr>
        <a:xfrm>
          <a:off x="0" y="0"/>
          <a:ext cx="0" cy="0"/>
          <a:chOff x="0" y="0"/>
          <a:chExt cx="0" cy="0"/>
        </a:xfrm>
      </p:grpSpPr>
      <p:sp>
        <p:nvSpPr>
          <p:cNvPr id="29" name="Shape 29"/>
          <p:cNvSpPr/>
          <p:nvPr/>
        </p:nvSpPr>
        <p:spPr>
          <a:xfrm rot="10800000" flipH="1">
            <a:off x="-348182" y="-4700"/>
            <a:ext cx="1723519" cy="6862700"/>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30" name="Shape 30"/>
          <p:cNvSpPr/>
          <p:nvPr/>
        </p:nvSpPr>
        <p:spPr>
          <a:xfrm rot="10800000" flipH="1">
            <a:off x="-1118653" y="-4700"/>
            <a:ext cx="3100650" cy="6862700"/>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31" name="Shape 31"/>
          <p:cNvSpPr/>
          <p:nvPr/>
        </p:nvSpPr>
        <p:spPr>
          <a:xfrm rot="10800000">
            <a:off x="8088846" y="-6969"/>
            <a:ext cx="1100667" cy="6864969"/>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noAutofit/>
          </a:bodyPr>
          <a:lstStyle/>
          <a:p>
            <a:pPr>
              <a:spcBef>
                <a:spcPts val="0"/>
              </a:spcBef>
              <a:buNone/>
            </a:pPr>
            <a:endParaRPr/>
          </a:p>
        </p:txBody>
      </p:sp>
      <p:sp>
        <p:nvSpPr>
          <p:cNvPr id="32" name="Shape 32"/>
          <p:cNvSpPr txBox="1">
            <a:spLocks noGrp="1"/>
          </p:cNvSpPr>
          <p:nvPr>
            <p:ph type="title"/>
          </p:nvPr>
        </p:nvSpPr>
        <p:spPr>
          <a:xfrm>
            <a:off x="457200" y="274637"/>
            <a:ext cx="8229600" cy="13257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3"/>
        <p:cNvGrpSpPr/>
        <p:nvPr/>
      </p:nvGrpSpPr>
      <p:grpSpPr>
        <a:xfrm>
          <a:off x="0" y="0"/>
          <a:ext cx="0" cy="0"/>
          <a:chOff x="0" y="0"/>
          <a:chExt cx="0" cy="0"/>
        </a:xfrm>
      </p:grpSpPr>
      <p:grpSp>
        <p:nvGrpSpPr>
          <p:cNvPr id="34" name="Shape 34"/>
          <p:cNvGrpSpPr/>
          <p:nvPr/>
        </p:nvGrpSpPr>
        <p:grpSpPr>
          <a:xfrm>
            <a:off x="-6264" y="4933386"/>
            <a:ext cx="9150267" cy="3100650"/>
            <a:chOff x="-6264" y="4933386"/>
            <a:chExt cx="9150267" cy="3100650"/>
          </a:xfrm>
        </p:grpSpPr>
        <p:sp>
          <p:nvSpPr>
            <p:cNvPr id="35" name="Shape 35"/>
            <p:cNvSpPr/>
            <p:nvPr/>
          </p:nvSpPr>
          <p:spPr>
            <a:xfrm>
              <a:off x="-7" y="5537200"/>
              <a:ext cx="9144008" cy="1574769"/>
            </a:xfrm>
            <a:custGeom>
              <a:avLst/>
              <a:gdLst/>
              <a:ahLst/>
              <a:cxnLst/>
              <a:rect l="0" t="0" r="0" b="0"/>
              <a:pathLst>
                <a:path w="9144009" h="1257301" extrusionOk="0">
                  <a:moveTo>
                    <a:pt x="5" y="266700"/>
                  </a:moveTo>
                  <a:cubicBezTo>
                    <a:pt x="8115305" y="1257301"/>
                    <a:pt x="7620009" y="0"/>
                    <a:pt x="9144009" y="186267"/>
                  </a:cubicBezTo>
                  <a:cubicBezTo>
                    <a:pt x="9144008" y="441678"/>
                    <a:pt x="9143998" y="818763"/>
                    <a:pt x="9143997" y="1074174"/>
                  </a:cubicBezTo>
                  <a:lnTo>
                    <a:pt x="0" y="1086874"/>
                  </a:lnTo>
                  <a:cubicBezTo>
                    <a:pt x="0" y="854041"/>
                    <a:pt x="5" y="499533"/>
                    <a:pt x="5" y="266700"/>
                  </a:cubicBezTo>
                  <a:close/>
                </a:path>
              </a:pathLst>
            </a:custGeom>
            <a:gradFill>
              <a:gsLst>
                <a:gs pos="0">
                  <a:srgbClr val="549FFF"/>
                </a:gs>
                <a:gs pos="100000">
                  <a:srgbClr val="003171">
                    <a:alpha val="51764"/>
                  </a:srgbClr>
                </a:gs>
              </a:gsLst>
              <a:path path="circle">
                <a:fillToRect l="50000" t="50000" r="50000" b="50000"/>
              </a:path>
              <a:tileRect/>
            </a:gradFill>
            <a:ln>
              <a:noFill/>
            </a:ln>
          </p:spPr>
          <p:txBody>
            <a:bodyPr lIns="91425" tIns="45700" rIns="91425" bIns="45700" anchor="ctr" anchorCtr="0">
              <a:noAutofit/>
            </a:bodyPr>
            <a:lstStyle/>
            <a:p>
              <a:pPr>
                <a:spcBef>
                  <a:spcPts val="0"/>
                </a:spcBef>
                <a:buNone/>
              </a:pPr>
              <a:endParaRPr/>
            </a:p>
          </p:txBody>
        </p:sp>
        <p:sp>
          <p:nvSpPr>
            <p:cNvPr id="36" name="Shape 36"/>
            <p:cNvSpPr/>
            <p:nvPr/>
          </p:nvSpPr>
          <p:spPr>
            <a:xfrm rot="5400000" flipH="1">
              <a:off x="3018543" y="1908578"/>
              <a:ext cx="3100650" cy="9150266"/>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78823"/>
                  </a:srgbClr>
                </a:gs>
                <a:gs pos="41000">
                  <a:srgbClr val="003171">
                    <a:alpha val="78823"/>
                  </a:srgbClr>
                </a:gs>
                <a:gs pos="100000">
                  <a:srgbClr val="003171">
                    <a:alpha val="78823"/>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37" name="Shape 37"/>
            <p:cNvSpPr/>
            <p:nvPr/>
          </p:nvSpPr>
          <p:spPr>
            <a:xfrm>
              <a:off x="-7" y="5740400"/>
              <a:ext cx="9144010" cy="1574769"/>
            </a:xfrm>
            <a:custGeom>
              <a:avLst/>
              <a:gdLst/>
              <a:ahLst/>
              <a:cxnLst/>
              <a:rect l="0" t="0" r="0" b="0"/>
              <a:pathLst>
                <a:path w="9144011" h="1257301" extrusionOk="0">
                  <a:moveTo>
                    <a:pt x="7" y="266700"/>
                  </a:moveTo>
                  <a:cubicBezTo>
                    <a:pt x="8115307" y="1257301"/>
                    <a:pt x="7620011" y="0"/>
                    <a:pt x="9144011" y="186267"/>
                  </a:cubicBezTo>
                  <a:lnTo>
                    <a:pt x="9144011" y="921775"/>
                  </a:lnTo>
                  <a:lnTo>
                    <a:pt x="0" y="931914"/>
                  </a:lnTo>
                  <a:cubicBezTo>
                    <a:pt x="0" y="699081"/>
                    <a:pt x="7" y="499533"/>
                    <a:pt x="7" y="266700"/>
                  </a:cubicBezTo>
                  <a:close/>
                </a:path>
              </a:pathLst>
            </a:custGeom>
            <a:gradFill>
              <a:gsLst>
                <a:gs pos="0">
                  <a:srgbClr val="549FFF">
                    <a:alpha val="81960"/>
                  </a:srgbClr>
                </a:gs>
                <a:gs pos="100000">
                  <a:srgbClr val="003171">
                    <a:alpha val="81960"/>
                  </a:srgbClr>
                </a:gs>
              </a:gsLst>
              <a:path path="circle">
                <a:fillToRect l="50000" t="50000" r="50000" b="50000"/>
              </a:path>
              <a:tileRect/>
            </a:gradFill>
            <a:ln>
              <a:noFill/>
            </a:ln>
          </p:spPr>
          <p:txBody>
            <a:bodyPr lIns="91425" tIns="45700" rIns="91425" bIns="45700" anchor="ctr" anchorCtr="0">
              <a:noAutofit/>
            </a:bodyPr>
            <a:lstStyle/>
            <a:p>
              <a:pPr>
                <a:spcBef>
                  <a:spcPts val="0"/>
                </a:spcBef>
                <a:buNone/>
              </a:pPr>
              <a:endParaRPr/>
            </a:p>
          </p:txBody>
        </p:sp>
      </p:grpSp>
      <p:sp>
        <p:nvSpPr>
          <p:cNvPr id="38" name="Shape 38"/>
          <p:cNvSpPr txBox="1">
            <a:spLocks noGrp="1"/>
          </p:cNvSpPr>
          <p:nvPr>
            <p:ph type="body" idx="1"/>
          </p:nvPr>
        </p:nvSpPr>
        <p:spPr>
          <a:xfrm>
            <a:off x="1792288" y="5367337"/>
            <a:ext cx="5486399" cy="804899"/>
          </a:xfrm>
          <a:prstGeom prst="rect">
            <a:avLst/>
          </a:prstGeom>
        </p:spPr>
        <p:txBody>
          <a:bodyPr lIns="91425" tIns="91425" rIns="91425" bIns="91425" anchor="ctr" anchorCtr="0"/>
          <a:lstStyle>
            <a:lvl1pPr algn="ctr">
              <a:spcBef>
                <a:spcPts val="0"/>
              </a:spcBef>
              <a:buSzPct val="100000"/>
              <a:buNone/>
              <a:defRPr sz="2400"/>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9"/>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782D350-D3AF-442C-83E4-37376F284331}" type="datetimeFigureOut">
              <a:rPr lang="en-US" smtClean="0"/>
              <a:t>9/24/2015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3ABFB30-8715-414F-9DA1-739291A4796E}" type="slidenum">
              <a:rPr lang="en-US" smtClean="0"/>
              <a:t>‹#›</a:t>
            </a:fld>
            <a:endParaRPr lang="en-US"/>
          </a:p>
        </p:txBody>
      </p:sp>
    </p:spTree>
    <p:extLst>
      <p:ext uri="{BB962C8B-B14F-4D97-AF65-F5344CB8AC3E}">
        <p14:creationId xmlns:p14="http://schemas.microsoft.com/office/powerpoint/2010/main" val="2027698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2"/>
            </a:gs>
            <a:gs pos="100000">
              <a:schemeClr val="accent1"/>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325700"/>
          </a:xfrm>
          <a:prstGeom prst="rect">
            <a:avLst/>
          </a:prstGeom>
          <a:noFill/>
          <a:ln>
            <a:noFill/>
          </a:ln>
        </p:spPr>
        <p:txBody>
          <a:bodyPr lIns="91425" tIns="91425" rIns="91425" bIns="91425" anchor="b" anchorCtr="0"/>
          <a:lstStyle>
            <a:lvl1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1pPr>
            <a:lvl2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2pPr>
            <a:lvl3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3pPr>
            <a:lvl4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4pPr>
            <a:lvl5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5pPr>
            <a:lvl6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6pPr>
            <a:lvl7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7pPr>
            <a:lvl8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8pPr>
            <a:lvl9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9pPr>
          </a:lstStyle>
          <a:p>
            <a:endParaRPr/>
          </a:p>
        </p:txBody>
      </p:sp>
      <p:sp>
        <p:nvSpPr>
          <p:cNvPr id="6" name="Shape 6"/>
          <p:cNvSpPr txBox="1">
            <a:spLocks noGrp="1"/>
          </p:cNvSpPr>
          <p:nvPr>
            <p:ph type="body" idx="1"/>
          </p:nvPr>
        </p:nvSpPr>
        <p:spPr>
          <a:xfrm>
            <a:off x="457200" y="1727200"/>
            <a:ext cx="8229600" cy="4526100"/>
          </a:xfrm>
          <a:prstGeom prst="rect">
            <a:avLst/>
          </a:prstGeom>
          <a:noFill/>
          <a:ln>
            <a:noFill/>
          </a:ln>
        </p:spPr>
        <p:txBody>
          <a:bodyPr lIns="91425" tIns="91425" rIns="91425" bIns="91425" anchor="t" anchorCtr="0"/>
          <a:lstStyle>
            <a:lvl1pPr>
              <a:spcBef>
                <a:spcPts val="0"/>
              </a:spcBef>
              <a:buClr>
                <a:schemeClr val="dk2"/>
              </a:buClr>
              <a:buSzPct val="100000"/>
              <a:buFont typeface="Trebuchet MS"/>
              <a:defRPr sz="3200">
                <a:solidFill>
                  <a:schemeClr val="dk2"/>
                </a:solidFill>
                <a:latin typeface="Trebuchet MS"/>
                <a:ea typeface="Trebuchet MS"/>
                <a:cs typeface="Trebuchet MS"/>
                <a:sym typeface="Trebuchet MS"/>
              </a:defRPr>
            </a:lvl1pPr>
            <a:lvl2pPr>
              <a:spcBef>
                <a:spcPts val="560"/>
              </a:spcBef>
              <a:buClr>
                <a:schemeClr val="dk2"/>
              </a:buClr>
              <a:buSzPct val="100000"/>
              <a:buFont typeface="Trebuchet MS"/>
              <a:defRPr sz="2800">
                <a:solidFill>
                  <a:schemeClr val="dk2"/>
                </a:solidFill>
                <a:latin typeface="Trebuchet MS"/>
                <a:ea typeface="Trebuchet MS"/>
                <a:cs typeface="Trebuchet MS"/>
                <a:sym typeface="Trebuchet MS"/>
              </a:defRPr>
            </a:lvl2pPr>
            <a:lvl3pPr>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3pPr>
            <a:lvl4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4pPr>
            <a:lvl5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5pPr>
            <a:lvl6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6pPr>
            <a:lvl7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7pPr>
            <a:lvl8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8pPr>
            <a:lvl9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aiweibang.com/yuedu/caijing/1326536.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p:cNvSpPr txBox="1">
            <a:spLocks noGrp="1"/>
          </p:cNvSpPr>
          <p:nvPr>
            <p:ph type="ctrTitle"/>
          </p:nvPr>
        </p:nvSpPr>
        <p:spPr>
          <a:xfrm>
            <a:off x="1082040" y="1656080"/>
            <a:ext cx="7050900" cy="1470000"/>
          </a:xfrm>
          <a:prstGeom prst="rect">
            <a:avLst/>
          </a:prstGeom>
        </p:spPr>
        <p:txBody>
          <a:bodyPr lIns="91425" tIns="91425" rIns="91425" bIns="91425" anchor="b" anchorCtr="0">
            <a:noAutofit/>
          </a:bodyPr>
          <a:lstStyle/>
          <a:p>
            <a:pPr>
              <a:spcBef>
                <a:spcPts val="0"/>
              </a:spcBef>
              <a:buNone/>
            </a:pPr>
            <a:r>
              <a:rPr lang="en"/>
              <a:t>从校园到职场</a:t>
            </a:r>
          </a:p>
        </p:txBody>
      </p:sp>
      <p:sp>
        <p:nvSpPr>
          <p:cNvPr id="42" name="Shape 42"/>
          <p:cNvSpPr txBox="1">
            <a:spLocks noGrp="1"/>
          </p:cNvSpPr>
          <p:nvPr>
            <p:ph type="subTitle" idx="1"/>
          </p:nvPr>
        </p:nvSpPr>
        <p:spPr>
          <a:xfrm>
            <a:off x="1082040" y="3230880"/>
            <a:ext cx="7035899" cy="925499"/>
          </a:xfrm>
          <a:prstGeom prst="rect">
            <a:avLst/>
          </a:prstGeom>
        </p:spPr>
        <p:txBody>
          <a:bodyPr lIns="91425" tIns="91425" rIns="91425" bIns="91425" anchor="t" anchorCtr="0">
            <a:noAutofit/>
          </a:bodyPr>
          <a:lstStyle/>
          <a:p>
            <a:pPr>
              <a:spcBef>
                <a:spcPts val="0"/>
              </a:spcBef>
              <a:buNone/>
            </a:pPr>
            <a:r>
              <a:rPr lang="en"/>
              <a:t>西北大学团契</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latin typeface="KaiTi" panose="02010609060101010101" pitchFamily="49" charset="-122"/>
                <a:ea typeface="KaiTi" panose="02010609060101010101" pitchFamily="49" charset="-122"/>
              </a:rPr>
              <a:t>教會與我</a:t>
            </a:r>
            <a:endParaRPr lang="en-US" dirty="0">
              <a:latin typeface="KaiTi" panose="02010609060101010101" pitchFamily="49" charset="-122"/>
              <a:ea typeface="KaiTi" panose="02010609060101010101" pitchFamily="49" charset="-122"/>
            </a:endParaRPr>
          </a:p>
        </p:txBody>
      </p:sp>
      <p:sp>
        <p:nvSpPr>
          <p:cNvPr id="3" name="Content Placeholder 2"/>
          <p:cNvSpPr>
            <a:spLocks noGrp="1"/>
          </p:cNvSpPr>
          <p:nvPr>
            <p:ph idx="1"/>
          </p:nvPr>
        </p:nvSpPr>
        <p:spPr/>
        <p:txBody>
          <a:bodyPr/>
          <a:lstStyle/>
          <a:p>
            <a:endParaRPr lang="en-US" dirty="0" smtClean="0"/>
          </a:p>
          <a:p>
            <a:r>
              <a:rPr lang="zh-TW" altLang="en-US" dirty="0" smtClean="0">
                <a:latin typeface="KaiTi" panose="02010609060101010101" pitchFamily="49" charset="-122"/>
                <a:ea typeface="KaiTi" panose="02010609060101010101" pitchFamily="49" charset="-122"/>
              </a:rPr>
              <a:t>華人教會或美國教會</a:t>
            </a:r>
            <a:r>
              <a:rPr lang="en-US" altLang="zh-TW" dirty="0" smtClean="0">
                <a:latin typeface="Times New Roman" panose="02020603050405020304" pitchFamily="18" charset="0"/>
                <a:ea typeface="KaiTi" panose="02010609060101010101" pitchFamily="49" charset="-122"/>
                <a:cs typeface="Times New Roman" panose="02020603050405020304" pitchFamily="18" charset="0"/>
              </a:rPr>
              <a:t>?</a:t>
            </a:r>
          </a:p>
          <a:p>
            <a:endParaRPr lang="en-US" altLang="zh-TW" dirty="0" smtClean="0">
              <a:latin typeface="KaiTi" panose="02010609060101010101" pitchFamily="49" charset="-122"/>
              <a:ea typeface="KaiTi" panose="02010609060101010101" pitchFamily="49" charset="-122"/>
            </a:endParaRPr>
          </a:p>
          <a:p>
            <a:r>
              <a:rPr lang="zh-TW" altLang="en-US" dirty="0" smtClean="0">
                <a:latin typeface="KaiTi" panose="02010609060101010101" pitchFamily="49" charset="-122"/>
                <a:ea typeface="KaiTi" panose="02010609060101010101" pitchFamily="49" charset="-122"/>
              </a:rPr>
              <a:t>教會中的人際關係</a:t>
            </a:r>
            <a:endParaRPr lang="en-US" altLang="zh-TW"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3302280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378525" y="2346462"/>
            <a:ext cx="8229600" cy="1325700"/>
          </a:xfrm>
          <a:prstGeom prst="rect">
            <a:avLst/>
          </a:prstGeom>
        </p:spPr>
        <p:txBody>
          <a:bodyPr lIns="91425" tIns="91425" rIns="91425" bIns="91425" anchor="b" anchorCtr="0">
            <a:noAutofit/>
          </a:bodyPr>
          <a:lstStyle/>
          <a:p>
            <a:pPr lvl="0" algn="ctr" rtl="0">
              <a:spcBef>
                <a:spcPts val="0"/>
              </a:spcBef>
              <a:buNone/>
            </a:pPr>
            <a:r>
              <a:rPr lang="en" sz="6000"/>
              <a:t>3. 新手</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457200" y="274643"/>
            <a:ext cx="8229600" cy="617099"/>
          </a:xfrm>
          <a:prstGeom prst="rect">
            <a:avLst/>
          </a:prstGeom>
        </p:spPr>
        <p:txBody>
          <a:bodyPr lIns="91425" tIns="91425" rIns="91425" bIns="91425" anchor="b" anchorCtr="0">
            <a:noAutofit/>
          </a:bodyPr>
          <a:lstStyle/>
          <a:p>
            <a:pPr lvl="0" rtl="0">
              <a:spcBef>
                <a:spcPts val="0"/>
              </a:spcBef>
              <a:buNone/>
            </a:pPr>
            <a:r>
              <a:rPr lang="en" sz="3000">
                <a:solidFill>
                  <a:srgbClr val="00387E"/>
                </a:solidFill>
              </a:rPr>
              <a:t>你以为学计算机将来是这样的</a:t>
            </a:r>
          </a:p>
        </p:txBody>
      </p:sp>
      <p:pic>
        <p:nvPicPr>
          <p:cNvPr id="75" name="Shape 75"/>
          <p:cNvPicPr preferRelativeResize="0"/>
          <p:nvPr/>
        </p:nvPicPr>
        <p:blipFill>
          <a:blip r:embed="rId3">
            <a:alphaModFix/>
          </a:blip>
          <a:stretch>
            <a:fillRect/>
          </a:stretch>
        </p:blipFill>
        <p:spPr>
          <a:xfrm>
            <a:off x="457200" y="1083425"/>
            <a:ext cx="8229600" cy="5579390"/>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274643"/>
            <a:ext cx="8229600" cy="617099"/>
          </a:xfrm>
          <a:prstGeom prst="rect">
            <a:avLst/>
          </a:prstGeom>
        </p:spPr>
        <p:txBody>
          <a:bodyPr lIns="91425" tIns="91425" rIns="91425" bIns="91425" anchor="b" anchorCtr="0">
            <a:noAutofit/>
          </a:bodyPr>
          <a:lstStyle/>
          <a:p>
            <a:pPr lvl="0" rtl="0">
              <a:spcBef>
                <a:spcPts val="0"/>
              </a:spcBef>
              <a:buNone/>
            </a:pPr>
            <a:r>
              <a:rPr lang="en" sz="3000">
                <a:solidFill>
                  <a:srgbClr val="00387E"/>
                </a:solidFill>
              </a:rPr>
              <a:t>没毕业咱说不准也能变成这样</a:t>
            </a:r>
          </a:p>
        </p:txBody>
      </p:sp>
      <p:pic>
        <p:nvPicPr>
          <p:cNvPr id="81" name="Shape 81"/>
          <p:cNvPicPr preferRelativeResize="0"/>
          <p:nvPr/>
        </p:nvPicPr>
        <p:blipFill>
          <a:blip r:embed="rId3">
            <a:alphaModFix/>
          </a:blip>
          <a:stretch>
            <a:fillRect/>
          </a:stretch>
        </p:blipFill>
        <p:spPr>
          <a:xfrm>
            <a:off x="200912" y="1285150"/>
            <a:ext cx="8742174" cy="4956574"/>
          </a:xfrm>
          <a:prstGeom prst="rect">
            <a:avLst/>
          </a:prstGeom>
          <a:noFill/>
          <a:ln>
            <a:noFill/>
          </a:ln>
        </p:spPr>
      </p:pic>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457200" y="274643"/>
            <a:ext cx="8229600" cy="617099"/>
          </a:xfrm>
          <a:prstGeom prst="rect">
            <a:avLst/>
          </a:prstGeom>
        </p:spPr>
        <p:txBody>
          <a:bodyPr lIns="91425" tIns="91425" rIns="91425" bIns="91425" anchor="b" anchorCtr="0">
            <a:noAutofit/>
          </a:bodyPr>
          <a:lstStyle/>
          <a:p>
            <a:pPr lvl="0" rtl="0">
              <a:spcBef>
                <a:spcPts val="0"/>
              </a:spcBef>
              <a:buNone/>
            </a:pPr>
            <a:r>
              <a:rPr lang="en" sz="2400">
                <a:solidFill>
                  <a:srgbClr val="00387E"/>
                </a:solidFill>
              </a:rPr>
              <a:t>等你毕业后会发现，其实是这样</a:t>
            </a:r>
          </a:p>
        </p:txBody>
      </p:sp>
      <p:pic>
        <p:nvPicPr>
          <p:cNvPr id="87" name="Shape 87"/>
          <p:cNvPicPr preferRelativeResize="0"/>
          <p:nvPr/>
        </p:nvPicPr>
        <p:blipFill>
          <a:blip r:embed="rId3">
            <a:alphaModFix/>
          </a:blip>
          <a:stretch>
            <a:fillRect/>
          </a:stretch>
        </p:blipFill>
        <p:spPr>
          <a:xfrm>
            <a:off x="237175" y="947325"/>
            <a:ext cx="8822049" cy="5695925"/>
          </a:xfrm>
          <a:prstGeom prst="rect">
            <a:avLst/>
          </a:prstGeom>
          <a:noFill/>
          <a:ln>
            <a:noFill/>
          </a:ln>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57200" y="274643"/>
            <a:ext cx="8229600" cy="617099"/>
          </a:xfrm>
          <a:prstGeom prst="rect">
            <a:avLst/>
          </a:prstGeom>
        </p:spPr>
        <p:txBody>
          <a:bodyPr lIns="91425" tIns="91425" rIns="91425" bIns="91425" anchor="b" anchorCtr="0">
            <a:noAutofit/>
          </a:bodyPr>
          <a:lstStyle/>
          <a:p>
            <a:pPr lvl="0" rtl="0">
              <a:spcBef>
                <a:spcPts val="0"/>
              </a:spcBef>
              <a:buNone/>
            </a:pPr>
            <a:r>
              <a:rPr lang="en" sz="2400">
                <a:solidFill>
                  <a:srgbClr val="00387E"/>
                </a:solidFill>
              </a:rPr>
              <a:t>你以为学市场营销将来是这样的</a:t>
            </a:r>
          </a:p>
        </p:txBody>
      </p:sp>
      <p:pic>
        <p:nvPicPr>
          <p:cNvPr id="93" name="Shape 93"/>
          <p:cNvPicPr preferRelativeResize="0"/>
          <p:nvPr/>
        </p:nvPicPr>
        <p:blipFill>
          <a:blip r:embed="rId3">
            <a:alphaModFix/>
          </a:blip>
          <a:stretch>
            <a:fillRect/>
          </a:stretch>
        </p:blipFill>
        <p:spPr>
          <a:xfrm>
            <a:off x="821150" y="1135850"/>
            <a:ext cx="7295674" cy="5271450"/>
          </a:xfrm>
          <a:prstGeom prst="rect">
            <a:avLst/>
          </a:prstGeom>
          <a:noFill/>
          <a:ln>
            <a:noFill/>
          </a:ln>
        </p:spPr>
      </p:pic>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457200" y="274643"/>
            <a:ext cx="8229600" cy="617099"/>
          </a:xfrm>
          <a:prstGeom prst="rect">
            <a:avLst/>
          </a:prstGeom>
        </p:spPr>
        <p:txBody>
          <a:bodyPr lIns="91425" tIns="91425" rIns="91425" bIns="91425" anchor="b" anchorCtr="0">
            <a:noAutofit/>
          </a:bodyPr>
          <a:lstStyle/>
          <a:p>
            <a:pPr lvl="0" rtl="0">
              <a:spcBef>
                <a:spcPts val="0"/>
              </a:spcBef>
              <a:buNone/>
            </a:pPr>
            <a:r>
              <a:rPr lang="en" sz="2400">
                <a:solidFill>
                  <a:srgbClr val="00387E"/>
                </a:solidFill>
              </a:rPr>
              <a:t>俗一点也是这样的</a:t>
            </a:r>
          </a:p>
        </p:txBody>
      </p:sp>
      <p:pic>
        <p:nvPicPr>
          <p:cNvPr id="99" name="Shape 99"/>
          <p:cNvPicPr preferRelativeResize="0"/>
          <p:nvPr/>
        </p:nvPicPr>
        <p:blipFill>
          <a:blip r:embed="rId3">
            <a:alphaModFix/>
          </a:blip>
          <a:stretch>
            <a:fillRect/>
          </a:stretch>
        </p:blipFill>
        <p:spPr>
          <a:xfrm>
            <a:off x="457200" y="1201425"/>
            <a:ext cx="8288300" cy="5420549"/>
          </a:xfrm>
          <a:prstGeom prst="rect">
            <a:avLst/>
          </a:prstGeom>
          <a:noFill/>
          <a:ln>
            <a:noFill/>
          </a:ln>
        </p:spPr>
      </p:pic>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457200" y="274643"/>
            <a:ext cx="8229600" cy="617099"/>
          </a:xfrm>
          <a:prstGeom prst="rect">
            <a:avLst/>
          </a:prstGeom>
        </p:spPr>
        <p:txBody>
          <a:bodyPr lIns="91425" tIns="91425" rIns="91425" bIns="91425" anchor="b" anchorCtr="0">
            <a:noAutofit/>
          </a:bodyPr>
          <a:lstStyle/>
          <a:p>
            <a:pPr lvl="0" rtl="0">
              <a:spcBef>
                <a:spcPts val="0"/>
              </a:spcBef>
              <a:buNone/>
            </a:pPr>
            <a:r>
              <a:rPr lang="en" sz="2400">
                <a:solidFill>
                  <a:srgbClr val="00387E"/>
                </a:solidFill>
              </a:rPr>
              <a:t>等你毕业后会发现，其实是这样</a:t>
            </a:r>
          </a:p>
        </p:txBody>
      </p:sp>
      <p:pic>
        <p:nvPicPr>
          <p:cNvPr id="105" name="Shape 105"/>
          <p:cNvPicPr preferRelativeResize="0"/>
          <p:nvPr/>
        </p:nvPicPr>
        <p:blipFill>
          <a:blip r:embed="rId3">
            <a:alphaModFix/>
          </a:blip>
          <a:stretch>
            <a:fillRect/>
          </a:stretch>
        </p:blipFill>
        <p:spPr>
          <a:xfrm>
            <a:off x="860200" y="1201425"/>
            <a:ext cx="7423599" cy="5448975"/>
          </a:xfrm>
          <a:prstGeom prst="rect">
            <a:avLst/>
          </a:prstGeom>
          <a:noFill/>
          <a:ln>
            <a:noFill/>
          </a:ln>
        </p:spPr>
      </p:pic>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274643"/>
            <a:ext cx="8229600" cy="617099"/>
          </a:xfrm>
          <a:prstGeom prst="rect">
            <a:avLst/>
          </a:prstGeom>
        </p:spPr>
        <p:txBody>
          <a:bodyPr lIns="91425" tIns="91425" rIns="91425" bIns="91425" anchor="b" anchorCtr="0">
            <a:noAutofit/>
          </a:bodyPr>
          <a:lstStyle/>
          <a:p>
            <a:pPr lvl="0" rtl="0">
              <a:spcBef>
                <a:spcPts val="0"/>
              </a:spcBef>
              <a:buNone/>
            </a:pPr>
            <a:r>
              <a:rPr lang="en" sz="2400">
                <a:solidFill>
                  <a:srgbClr val="00387E"/>
                </a:solidFill>
              </a:rPr>
              <a:t>你以为学机械工程将来是这样的</a:t>
            </a:r>
          </a:p>
        </p:txBody>
      </p:sp>
      <p:pic>
        <p:nvPicPr>
          <p:cNvPr id="111" name="Shape 111"/>
          <p:cNvPicPr preferRelativeResize="0"/>
          <p:nvPr/>
        </p:nvPicPr>
        <p:blipFill>
          <a:blip r:embed="rId3">
            <a:alphaModFix/>
          </a:blip>
          <a:stretch>
            <a:fillRect/>
          </a:stretch>
        </p:blipFill>
        <p:spPr>
          <a:xfrm>
            <a:off x="254112" y="1503025"/>
            <a:ext cx="8635774" cy="4542000"/>
          </a:xfrm>
          <a:prstGeom prst="rect">
            <a:avLst/>
          </a:prstGeom>
          <a:noFill/>
          <a:ln>
            <a:noFill/>
          </a:ln>
        </p:spPr>
      </p:pic>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274643"/>
            <a:ext cx="8229600" cy="617099"/>
          </a:xfrm>
          <a:prstGeom prst="rect">
            <a:avLst/>
          </a:prstGeom>
        </p:spPr>
        <p:txBody>
          <a:bodyPr lIns="91425" tIns="91425" rIns="91425" bIns="91425" anchor="b" anchorCtr="0">
            <a:noAutofit/>
          </a:bodyPr>
          <a:lstStyle/>
          <a:p>
            <a:pPr lvl="0" rtl="0">
              <a:spcBef>
                <a:spcPts val="0"/>
              </a:spcBef>
              <a:buNone/>
            </a:pPr>
            <a:r>
              <a:rPr lang="en" sz="2400">
                <a:solidFill>
                  <a:srgbClr val="00387E"/>
                </a:solidFill>
              </a:rPr>
              <a:t>时不时还能倒腾出个这货陪你玩</a:t>
            </a:r>
          </a:p>
        </p:txBody>
      </p:sp>
      <p:pic>
        <p:nvPicPr>
          <p:cNvPr id="117" name="Shape 117"/>
          <p:cNvPicPr preferRelativeResize="0"/>
          <p:nvPr/>
        </p:nvPicPr>
        <p:blipFill>
          <a:blip r:embed="rId3">
            <a:alphaModFix/>
          </a:blip>
          <a:stretch>
            <a:fillRect/>
          </a:stretch>
        </p:blipFill>
        <p:spPr>
          <a:xfrm>
            <a:off x="309750" y="991600"/>
            <a:ext cx="8377050" cy="5411574"/>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78525" y="2346462"/>
            <a:ext cx="8229600" cy="1325700"/>
          </a:xfrm>
          <a:prstGeom prst="rect">
            <a:avLst/>
          </a:prstGeom>
        </p:spPr>
        <p:txBody>
          <a:bodyPr lIns="91425" tIns="91425" rIns="91425" bIns="91425" anchor="b" anchorCtr="0">
            <a:noAutofit/>
          </a:bodyPr>
          <a:lstStyle/>
          <a:p>
            <a:pPr algn="ctr">
              <a:spcBef>
                <a:spcPts val="0"/>
              </a:spcBef>
              <a:buNone/>
            </a:pPr>
            <a:r>
              <a:rPr lang="en" sz="6000"/>
              <a:t>1. 学习</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457200" y="274643"/>
            <a:ext cx="8229600" cy="617099"/>
          </a:xfrm>
          <a:prstGeom prst="rect">
            <a:avLst/>
          </a:prstGeom>
        </p:spPr>
        <p:txBody>
          <a:bodyPr lIns="91425" tIns="91425" rIns="91425" bIns="91425" anchor="b" anchorCtr="0">
            <a:noAutofit/>
          </a:bodyPr>
          <a:lstStyle/>
          <a:p>
            <a:pPr lvl="0" rtl="0">
              <a:spcBef>
                <a:spcPts val="0"/>
              </a:spcBef>
              <a:buNone/>
            </a:pPr>
            <a:r>
              <a:rPr lang="en" sz="2400">
                <a:solidFill>
                  <a:srgbClr val="00387E"/>
                </a:solidFill>
              </a:rPr>
              <a:t>等你毕业后会发现，其实是这样</a:t>
            </a:r>
          </a:p>
        </p:txBody>
      </p:sp>
      <p:pic>
        <p:nvPicPr>
          <p:cNvPr id="123" name="Shape 123"/>
          <p:cNvPicPr preferRelativeResize="0"/>
          <p:nvPr/>
        </p:nvPicPr>
        <p:blipFill>
          <a:blip r:embed="rId3">
            <a:alphaModFix/>
          </a:blip>
          <a:stretch>
            <a:fillRect/>
          </a:stretch>
        </p:blipFill>
        <p:spPr>
          <a:xfrm>
            <a:off x="617612" y="1301325"/>
            <a:ext cx="7908775" cy="5267249"/>
          </a:xfrm>
          <a:prstGeom prst="rect">
            <a:avLst/>
          </a:prstGeom>
          <a:noFill/>
          <a:ln>
            <a:noFill/>
          </a:ln>
        </p:spPr>
      </p:pic>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457200" y="1658990"/>
            <a:ext cx="8229600" cy="4840199"/>
          </a:xfrm>
          <a:prstGeom prst="rect">
            <a:avLst/>
          </a:prstGeom>
        </p:spPr>
        <p:txBody>
          <a:bodyPr lIns="91425" tIns="91425" rIns="91425" bIns="91425" anchor="t" anchorCtr="0">
            <a:noAutofit/>
          </a:bodyPr>
          <a:lstStyle/>
          <a:p>
            <a:pPr>
              <a:spcBef>
                <a:spcPts val="0"/>
              </a:spcBef>
              <a:buNone/>
            </a:pPr>
            <a:endParaRPr/>
          </a:p>
        </p:txBody>
      </p:sp>
      <p:sp>
        <p:nvSpPr>
          <p:cNvPr id="129" name="Shape 129"/>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a:spcBef>
                <a:spcPts val="0"/>
              </a:spcBef>
              <a:buNone/>
            </a:pPr>
            <a:r>
              <a:rPr lang="en"/>
              <a:t>工作压力来源</a:t>
            </a:r>
          </a:p>
        </p:txBody>
      </p:sp>
      <p:pic>
        <p:nvPicPr>
          <p:cNvPr id="130" name="Shape 130"/>
          <p:cNvPicPr preferRelativeResize="0"/>
          <p:nvPr/>
        </p:nvPicPr>
        <p:blipFill>
          <a:blip r:embed="rId3">
            <a:alphaModFix/>
          </a:blip>
          <a:stretch>
            <a:fillRect/>
          </a:stretch>
        </p:blipFill>
        <p:spPr>
          <a:xfrm>
            <a:off x="228600" y="1775175"/>
            <a:ext cx="8746400" cy="4332199"/>
          </a:xfrm>
          <a:prstGeom prst="rect">
            <a:avLst/>
          </a:prstGeom>
          <a:noFill/>
          <a:ln>
            <a:noFill/>
          </a:ln>
        </p:spPr>
      </p:pic>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824350" y="1672115"/>
            <a:ext cx="8229600" cy="4840199"/>
          </a:xfrm>
          <a:prstGeom prst="rect">
            <a:avLst/>
          </a:prstGeom>
        </p:spPr>
        <p:txBody>
          <a:bodyPr lIns="91425" tIns="91425" rIns="91425" bIns="91425" anchor="t" anchorCtr="0">
            <a:noAutofit/>
          </a:bodyPr>
          <a:lstStyle/>
          <a:p>
            <a:pPr marL="0" lvl="0" indent="0" rtl="0">
              <a:lnSpc>
                <a:spcPct val="115000"/>
              </a:lnSpc>
              <a:spcBef>
                <a:spcPts val="0"/>
              </a:spcBef>
              <a:buClr>
                <a:schemeClr val="dk1"/>
              </a:buClr>
              <a:buSzPct val="27500"/>
              <a:buFont typeface="Arial"/>
              <a:buNone/>
            </a:pPr>
            <a:r>
              <a:rPr lang="en" sz="4000" b="1">
                <a:solidFill>
                  <a:srgbClr val="00387E"/>
                </a:solidFill>
              </a:rPr>
              <a:t>信息超载</a:t>
            </a:r>
          </a:p>
          <a:p>
            <a:pPr marL="0" lvl="0" indent="0" rtl="0">
              <a:lnSpc>
                <a:spcPct val="115000"/>
              </a:lnSpc>
              <a:spcBef>
                <a:spcPts val="0"/>
              </a:spcBef>
              <a:buClr>
                <a:schemeClr val="dk1"/>
              </a:buClr>
              <a:buSzPct val="27500"/>
              <a:buFont typeface="Arial"/>
              <a:buNone/>
            </a:pPr>
            <a:r>
              <a:rPr lang="en" sz="4000" b="1">
                <a:solidFill>
                  <a:srgbClr val="00387E"/>
                </a:solidFill>
              </a:rPr>
              <a:t>多项任务</a:t>
            </a:r>
          </a:p>
          <a:p>
            <a:pPr marL="0" lvl="0" indent="0" rtl="0">
              <a:lnSpc>
                <a:spcPct val="115000"/>
              </a:lnSpc>
              <a:spcBef>
                <a:spcPts val="0"/>
              </a:spcBef>
              <a:buClr>
                <a:schemeClr val="dk1"/>
              </a:buClr>
              <a:buSzPct val="27500"/>
              <a:buFont typeface="Arial"/>
              <a:buNone/>
            </a:pPr>
            <a:r>
              <a:rPr lang="en" sz="4000" b="1">
                <a:solidFill>
                  <a:srgbClr val="00387E"/>
                </a:solidFill>
              </a:rPr>
              <a:t>跨专业</a:t>
            </a:r>
          </a:p>
          <a:p>
            <a:pPr marL="0" lvl="0" indent="0" rtl="0">
              <a:lnSpc>
                <a:spcPct val="115000"/>
              </a:lnSpc>
              <a:spcBef>
                <a:spcPts val="0"/>
              </a:spcBef>
              <a:buClr>
                <a:schemeClr val="dk1"/>
              </a:buClr>
              <a:buSzPct val="27500"/>
              <a:buFont typeface="Arial"/>
              <a:buNone/>
            </a:pPr>
            <a:r>
              <a:rPr lang="en" sz="4000" b="1">
                <a:solidFill>
                  <a:srgbClr val="00387E"/>
                </a:solidFill>
              </a:rPr>
              <a:t>目标不确定</a:t>
            </a:r>
          </a:p>
          <a:p>
            <a:pPr marL="0" lvl="0" indent="0" rtl="0">
              <a:lnSpc>
                <a:spcPct val="115000"/>
              </a:lnSpc>
              <a:spcBef>
                <a:spcPts val="0"/>
              </a:spcBef>
              <a:buClr>
                <a:schemeClr val="dk1"/>
              </a:buClr>
              <a:buSzPct val="27500"/>
              <a:buFont typeface="Arial"/>
              <a:buNone/>
            </a:pPr>
            <a:r>
              <a:rPr lang="en" sz="4000" b="1">
                <a:solidFill>
                  <a:srgbClr val="00387E"/>
                </a:solidFill>
              </a:rPr>
              <a:t>要求紧迫</a:t>
            </a:r>
          </a:p>
          <a:p>
            <a:pPr marL="0" lvl="0" indent="0" rtl="0">
              <a:lnSpc>
                <a:spcPct val="115000"/>
              </a:lnSpc>
              <a:spcBef>
                <a:spcPts val="0"/>
              </a:spcBef>
              <a:buClr>
                <a:schemeClr val="dk1"/>
              </a:buClr>
              <a:buSzPct val="27500"/>
              <a:buFont typeface="Arial"/>
              <a:buNone/>
            </a:pPr>
            <a:r>
              <a:rPr lang="en" sz="4000" b="1">
                <a:solidFill>
                  <a:srgbClr val="00387E"/>
                </a:solidFill>
              </a:rPr>
              <a:t>没有帮助</a:t>
            </a:r>
          </a:p>
          <a:p>
            <a:pPr>
              <a:spcBef>
                <a:spcPts val="0"/>
              </a:spcBef>
              <a:buNone/>
            </a:pPr>
            <a:r>
              <a:rPr lang="en" sz="4000" b="1">
                <a:solidFill>
                  <a:srgbClr val="00387E"/>
                </a:solidFill>
              </a:rPr>
              <a:t>繁琐重复</a:t>
            </a:r>
          </a:p>
        </p:txBody>
      </p:sp>
      <p:sp>
        <p:nvSpPr>
          <p:cNvPr id="136" name="Shape 136"/>
          <p:cNvSpPr txBox="1">
            <a:spLocks noGrp="1"/>
          </p:cNvSpPr>
          <p:nvPr>
            <p:ph type="title"/>
          </p:nvPr>
        </p:nvSpPr>
        <p:spPr>
          <a:xfrm>
            <a:off x="457200" y="222187"/>
            <a:ext cx="8229600" cy="1325700"/>
          </a:xfrm>
          <a:prstGeom prst="rect">
            <a:avLst/>
          </a:prstGeom>
        </p:spPr>
        <p:txBody>
          <a:bodyPr lIns="91425" tIns="91425" rIns="91425" bIns="91425" anchor="b" anchorCtr="0">
            <a:noAutofit/>
          </a:bodyPr>
          <a:lstStyle/>
          <a:p>
            <a:pPr>
              <a:spcBef>
                <a:spcPts val="0"/>
              </a:spcBef>
              <a:buNone/>
            </a:pPr>
            <a:r>
              <a:rPr lang="en" sz="6000"/>
              <a:t>工作压力</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457200" y="1658990"/>
            <a:ext cx="8229600" cy="4840199"/>
          </a:xfrm>
          <a:prstGeom prst="rect">
            <a:avLst/>
          </a:prstGeom>
        </p:spPr>
        <p:txBody>
          <a:bodyPr lIns="91425" tIns="91425" rIns="91425" bIns="91425" anchor="t" anchorCtr="0">
            <a:noAutofit/>
          </a:bodyPr>
          <a:lstStyle/>
          <a:p>
            <a:pPr marL="457200" lvl="0" indent="-482600" rtl="0">
              <a:lnSpc>
                <a:spcPct val="115000"/>
              </a:lnSpc>
              <a:spcBef>
                <a:spcPts val="0"/>
              </a:spcBef>
              <a:buClr>
                <a:srgbClr val="00387E"/>
              </a:buClr>
              <a:buSzPct val="100000"/>
              <a:buFont typeface="Trebuchet MS"/>
              <a:buChar char="●"/>
            </a:pPr>
            <a:r>
              <a:rPr lang="en" sz="4000" b="1">
                <a:solidFill>
                  <a:srgbClr val="00387E"/>
                </a:solidFill>
              </a:rPr>
              <a:t>放下包袱，从零开始</a:t>
            </a:r>
          </a:p>
          <a:p>
            <a:pPr marL="457200" lvl="0" indent="-482600" rtl="0">
              <a:lnSpc>
                <a:spcPct val="115000"/>
              </a:lnSpc>
              <a:spcBef>
                <a:spcPts val="0"/>
              </a:spcBef>
              <a:buClr>
                <a:srgbClr val="00387E"/>
              </a:buClr>
              <a:buSzPct val="100000"/>
              <a:buFont typeface="Trebuchet MS"/>
              <a:buChar char="●"/>
            </a:pPr>
            <a:r>
              <a:rPr lang="en" sz="4000" b="1">
                <a:solidFill>
                  <a:srgbClr val="00387E"/>
                </a:solidFill>
              </a:rPr>
              <a:t>不要忧虑，学习休息</a:t>
            </a:r>
          </a:p>
          <a:p>
            <a:pPr marL="457200" lvl="0" indent="-482600" rtl="0">
              <a:spcBef>
                <a:spcPts val="0"/>
              </a:spcBef>
              <a:buClr>
                <a:srgbClr val="00387E"/>
              </a:buClr>
              <a:buSzPct val="100000"/>
              <a:buFont typeface="Trebuchet MS"/>
              <a:buChar char="●"/>
            </a:pPr>
            <a:r>
              <a:rPr lang="en" sz="4000" b="1">
                <a:solidFill>
                  <a:srgbClr val="00387E"/>
                </a:solidFill>
              </a:rPr>
              <a:t>扩展思路</a:t>
            </a:r>
          </a:p>
          <a:p>
            <a:pPr marL="457200" lvl="0" indent="-482600" rtl="0">
              <a:spcBef>
                <a:spcPts val="0"/>
              </a:spcBef>
              <a:buClr>
                <a:srgbClr val="00387E"/>
              </a:buClr>
              <a:buSzPct val="100000"/>
              <a:buFont typeface="Trebuchet MS"/>
              <a:buChar char="-"/>
            </a:pPr>
            <a:r>
              <a:rPr lang="en" sz="4000" b="1">
                <a:solidFill>
                  <a:srgbClr val="00387E"/>
                </a:solidFill>
              </a:rPr>
              <a:t>目标合理吗？</a:t>
            </a:r>
          </a:p>
          <a:p>
            <a:pPr marL="457200" lvl="0" indent="-482600" rtl="0">
              <a:spcBef>
                <a:spcPts val="0"/>
              </a:spcBef>
              <a:buClr>
                <a:srgbClr val="00387E"/>
              </a:buClr>
              <a:buSzPct val="100000"/>
              <a:buFont typeface="Trebuchet MS"/>
              <a:buChar char="-"/>
            </a:pPr>
            <a:r>
              <a:rPr lang="en" sz="4000" b="1">
                <a:solidFill>
                  <a:srgbClr val="00387E"/>
                </a:solidFill>
              </a:rPr>
              <a:t>谁能帮忙？</a:t>
            </a:r>
          </a:p>
          <a:p>
            <a:pPr marL="457200" lvl="0" indent="-482600" rtl="0">
              <a:spcBef>
                <a:spcPts val="0"/>
              </a:spcBef>
              <a:buClr>
                <a:srgbClr val="00387E"/>
              </a:buClr>
              <a:buSzPct val="100000"/>
              <a:buFont typeface="Trebuchet MS"/>
              <a:buChar char="-"/>
            </a:pPr>
            <a:r>
              <a:rPr lang="en" sz="4000" b="1">
                <a:solidFill>
                  <a:srgbClr val="00387E"/>
                </a:solidFill>
              </a:rPr>
              <a:t>磨刀不误砍柴工？</a:t>
            </a:r>
          </a:p>
          <a:p>
            <a:pPr lvl="0">
              <a:spcBef>
                <a:spcPts val="0"/>
              </a:spcBef>
              <a:buNone/>
            </a:pPr>
            <a:endParaRPr sz="4000" b="1">
              <a:solidFill>
                <a:srgbClr val="00387E"/>
              </a:solidFill>
            </a:endParaRPr>
          </a:p>
        </p:txBody>
      </p:sp>
      <p:sp>
        <p:nvSpPr>
          <p:cNvPr id="142" name="Shape 142"/>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a:spcBef>
                <a:spcPts val="0"/>
              </a:spcBef>
              <a:buNone/>
            </a:pPr>
            <a:r>
              <a:rPr lang="en" sz="6000"/>
              <a:t>对策</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body" idx="1"/>
          </p:nvPr>
        </p:nvSpPr>
        <p:spPr>
          <a:xfrm>
            <a:off x="914400" y="1659000"/>
            <a:ext cx="7292399" cy="4976099"/>
          </a:xfrm>
          <a:prstGeom prst="rect">
            <a:avLst/>
          </a:prstGeom>
        </p:spPr>
        <p:txBody>
          <a:bodyPr lIns="91425" tIns="91425" rIns="91425" bIns="91425" anchor="t" anchorCtr="0">
            <a:noAutofit/>
          </a:bodyPr>
          <a:lstStyle/>
          <a:p>
            <a:pPr rtl="0">
              <a:spcBef>
                <a:spcPts val="0"/>
              </a:spcBef>
              <a:buNone/>
            </a:pPr>
            <a:r>
              <a:rPr lang="en" sz="4000"/>
              <a:t>没有人愿意帮助新人</a:t>
            </a:r>
          </a:p>
          <a:p>
            <a:pPr rtl="0">
              <a:spcBef>
                <a:spcPts val="0"/>
              </a:spcBef>
              <a:buNone/>
            </a:pPr>
            <a:r>
              <a:rPr lang="en" sz="4000"/>
              <a:t>老板挑毛病</a:t>
            </a:r>
          </a:p>
          <a:p>
            <a:pPr rtl="0">
              <a:spcBef>
                <a:spcPts val="0"/>
              </a:spcBef>
              <a:buNone/>
            </a:pPr>
            <a:r>
              <a:rPr lang="en" sz="4000"/>
              <a:t>老板指示不清楚</a:t>
            </a:r>
          </a:p>
          <a:p>
            <a:pPr rtl="0">
              <a:spcBef>
                <a:spcPts val="0"/>
              </a:spcBef>
              <a:buNone/>
            </a:pPr>
            <a:r>
              <a:rPr lang="en" sz="4000"/>
              <a:t>老板不能保护你</a:t>
            </a:r>
          </a:p>
          <a:p>
            <a:pPr rtl="0">
              <a:spcBef>
                <a:spcPts val="0"/>
              </a:spcBef>
              <a:buNone/>
            </a:pPr>
            <a:r>
              <a:rPr lang="en" sz="4000"/>
              <a:t>老板奖罚不公</a:t>
            </a:r>
          </a:p>
          <a:p>
            <a:pPr lvl="0" rtl="0">
              <a:spcBef>
                <a:spcPts val="0"/>
              </a:spcBef>
              <a:buClr>
                <a:schemeClr val="dk1"/>
              </a:buClr>
              <a:buSzPct val="27500"/>
              <a:buFont typeface="Arial"/>
              <a:buNone/>
            </a:pPr>
            <a:r>
              <a:rPr lang="en" sz="4000"/>
              <a:t>同事挑毛病</a:t>
            </a:r>
          </a:p>
          <a:p>
            <a:pPr rtl="0">
              <a:spcBef>
                <a:spcPts val="0"/>
              </a:spcBef>
              <a:buNone/>
            </a:pPr>
            <a:r>
              <a:rPr lang="en" sz="4000"/>
              <a:t>同事互相指责</a:t>
            </a:r>
          </a:p>
          <a:p>
            <a:pPr rtl="0">
              <a:spcBef>
                <a:spcPts val="0"/>
              </a:spcBef>
              <a:buNone/>
            </a:pPr>
            <a:r>
              <a:rPr lang="en" sz="4000"/>
              <a:t>同事抢功劳</a:t>
            </a:r>
          </a:p>
          <a:p>
            <a:pPr>
              <a:spcBef>
                <a:spcPts val="0"/>
              </a:spcBef>
              <a:buNone/>
            </a:pPr>
            <a:endParaRPr sz="4000"/>
          </a:p>
        </p:txBody>
      </p:sp>
      <p:sp>
        <p:nvSpPr>
          <p:cNvPr id="148" name="Shape 148"/>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a:spcBef>
                <a:spcPts val="0"/>
              </a:spcBef>
              <a:buNone/>
            </a:pPr>
            <a:r>
              <a:rPr lang="en" sz="6000"/>
              <a:t>人际关系</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body" idx="1"/>
          </p:nvPr>
        </p:nvSpPr>
        <p:spPr>
          <a:xfrm>
            <a:off x="457200" y="1658990"/>
            <a:ext cx="8229600" cy="4840199"/>
          </a:xfrm>
          <a:prstGeom prst="rect">
            <a:avLst/>
          </a:prstGeom>
        </p:spPr>
        <p:txBody>
          <a:bodyPr lIns="91425" tIns="91425" rIns="91425" bIns="91425" anchor="t" anchorCtr="0">
            <a:noAutofit/>
          </a:bodyPr>
          <a:lstStyle/>
          <a:p>
            <a:pPr rtl="0">
              <a:spcBef>
                <a:spcPts val="0"/>
              </a:spcBef>
              <a:buNone/>
            </a:pPr>
            <a:r>
              <a:rPr lang="en" sz="4000"/>
              <a:t>保持友善的态度</a:t>
            </a:r>
          </a:p>
          <a:p>
            <a:pPr rtl="0">
              <a:spcBef>
                <a:spcPts val="0"/>
              </a:spcBef>
              <a:buNone/>
            </a:pPr>
            <a:r>
              <a:rPr lang="en" sz="4000"/>
              <a:t>保持积极乐观的心态</a:t>
            </a:r>
          </a:p>
          <a:p>
            <a:pPr>
              <a:spcBef>
                <a:spcPts val="0"/>
              </a:spcBef>
              <a:buNone/>
            </a:pPr>
            <a:r>
              <a:rPr lang="en" sz="4000"/>
              <a:t>结交有价值的朋友</a:t>
            </a:r>
          </a:p>
        </p:txBody>
      </p:sp>
      <p:sp>
        <p:nvSpPr>
          <p:cNvPr id="154" name="Shape 154"/>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a:spcBef>
                <a:spcPts val="0"/>
              </a:spcBef>
              <a:buNone/>
            </a:pPr>
            <a:r>
              <a:rPr lang="en" sz="6000"/>
              <a:t>对策</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378525" y="2346462"/>
            <a:ext cx="8229600" cy="1325700"/>
          </a:xfrm>
          <a:prstGeom prst="rect">
            <a:avLst/>
          </a:prstGeom>
        </p:spPr>
        <p:txBody>
          <a:bodyPr lIns="91425" tIns="91425" rIns="91425" bIns="91425" anchor="b" anchorCtr="0">
            <a:noAutofit/>
          </a:bodyPr>
          <a:lstStyle/>
          <a:p>
            <a:pPr lvl="0" algn="ctr" rtl="0">
              <a:spcBef>
                <a:spcPts val="0"/>
              </a:spcBef>
              <a:buNone/>
            </a:pPr>
            <a:r>
              <a:rPr lang="en" sz="6000"/>
              <a:t>4. 面试与老板</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body" idx="1"/>
          </p:nvPr>
        </p:nvSpPr>
        <p:spPr>
          <a:xfrm>
            <a:off x="457200" y="1658990"/>
            <a:ext cx="8229600" cy="4840199"/>
          </a:xfrm>
          <a:prstGeom prst="rect">
            <a:avLst/>
          </a:prstGeom>
        </p:spPr>
        <p:txBody>
          <a:bodyPr lIns="91425" tIns="91425" rIns="91425" bIns="91425" anchor="t" anchorCtr="0">
            <a:noAutofit/>
          </a:bodyPr>
          <a:lstStyle/>
          <a:p>
            <a:pPr lvl="0" rtl="0">
              <a:lnSpc>
                <a:spcPct val="115000"/>
              </a:lnSpc>
              <a:spcBef>
                <a:spcPts val="800"/>
              </a:spcBef>
              <a:buClr>
                <a:schemeClr val="dk1"/>
              </a:buClr>
              <a:buSzPct val="34375"/>
              <a:buFont typeface="Arial"/>
              <a:buNone/>
            </a:pPr>
            <a:r>
              <a:rPr lang="en">
                <a:solidFill>
                  <a:schemeClr val="dk1"/>
                </a:solidFill>
                <a:latin typeface="Arial"/>
                <a:ea typeface="Arial"/>
                <a:cs typeface="Arial"/>
                <a:sym typeface="Arial"/>
              </a:rPr>
              <a:t>1.Trustworthy </a:t>
            </a:r>
            <a:r>
              <a:rPr lang="en">
                <a:solidFill>
                  <a:srgbClr val="3366FF"/>
                </a:solidFill>
                <a:latin typeface="Arial"/>
                <a:ea typeface="Arial"/>
                <a:cs typeface="Arial"/>
                <a:sym typeface="Arial"/>
              </a:rPr>
              <a:t>誠信</a:t>
            </a:r>
          </a:p>
          <a:p>
            <a:pPr lvl="0" rtl="0">
              <a:lnSpc>
                <a:spcPct val="115000"/>
              </a:lnSpc>
              <a:spcBef>
                <a:spcPts val="800"/>
              </a:spcBef>
              <a:buClr>
                <a:schemeClr val="dk1"/>
              </a:buClr>
              <a:buSzPct val="34375"/>
              <a:buFont typeface="Arial"/>
              <a:buNone/>
            </a:pPr>
            <a:r>
              <a:rPr lang="en">
                <a:solidFill>
                  <a:schemeClr val="dk1"/>
                </a:solidFill>
                <a:latin typeface="Arial"/>
                <a:ea typeface="Arial"/>
                <a:cs typeface="Arial"/>
                <a:sym typeface="Arial"/>
              </a:rPr>
              <a:t>2.Flexible and fast learner </a:t>
            </a:r>
            <a:r>
              <a:rPr lang="en">
                <a:solidFill>
                  <a:srgbClr val="3366FF"/>
                </a:solidFill>
                <a:latin typeface="Arial"/>
                <a:ea typeface="Arial"/>
                <a:cs typeface="Arial"/>
                <a:sym typeface="Arial"/>
              </a:rPr>
              <a:t>應變能力和快速学习</a:t>
            </a:r>
          </a:p>
          <a:p>
            <a:pPr lvl="0" rtl="0">
              <a:lnSpc>
                <a:spcPct val="115000"/>
              </a:lnSpc>
              <a:spcBef>
                <a:spcPts val="800"/>
              </a:spcBef>
              <a:buClr>
                <a:schemeClr val="dk1"/>
              </a:buClr>
              <a:buSzPct val="34375"/>
              <a:buFont typeface="Arial"/>
              <a:buNone/>
            </a:pPr>
            <a:r>
              <a:rPr lang="en">
                <a:solidFill>
                  <a:schemeClr val="dk1"/>
                </a:solidFill>
                <a:latin typeface="Arial"/>
                <a:ea typeface="Arial"/>
                <a:cs typeface="Arial"/>
                <a:sym typeface="Arial"/>
              </a:rPr>
              <a:t>3.Leadership potential </a:t>
            </a:r>
            <a:r>
              <a:rPr lang="en" b="1">
                <a:solidFill>
                  <a:srgbClr val="3366FF"/>
                </a:solidFill>
                <a:latin typeface="Arial"/>
                <a:ea typeface="Arial"/>
                <a:cs typeface="Arial"/>
                <a:sym typeface="Arial"/>
              </a:rPr>
              <a:t>領導力潛能</a:t>
            </a:r>
          </a:p>
          <a:p>
            <a:pPr lvl="0" rtl="0">
              <a:spcBef>
                <a:spcPts val="0"/>
              </a:spcBef>
              <a:buNone/>
            </a:pPr>
            <a:endParaRPr/>
          </a:p>
        </p:txBody>
      </p:sp>
      <p:sp>
        <p:nvSpPr>
          <p:cNvPr id="165" name="Shape 165"/>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lvl="0" rtl="0">
              <a:spcBef>
                <a:spcPts val="0"/>
              </a:spcBef>
              <a:buNone/>
            </a:pPr>
            <a:r>
              <a:rPr lang="en" sz="4400" b="0">
                <a:solidFill>
                  <a:schemeClr val="dk1"/>
                </a:solidFill>
                <a:latin typeface="Arial"/>
                <a:ea typeface="Arial"/>
                <a:cs typeface="Arial"/>
                <a:sym typeface="Arial"/>
              </a:rPr>
              <a:t>Top three qualification questions</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body" idx="1"/>
          </p:nvPr>
        </p:nvSpPr>
        <p:spPr>
          <a:xfrm>
            <a:off x="170475" y="1331175"/>
            <a:ext cx="8824800" cy="5421899"/>
          </a:xfrm>
          <a:prstGeom prst="rect">
            <a:avLst/>
          </a:prstGeom>
        </p:spPr>
        <p:txBody>
          <a:bodyPr lIns="91425" tIns="91425" rIns="91425" bIns="91425" anchor="t" anchorCtr="0">
            <a:noAutofit/>
          </a:bodyPr>
          <a:lstStyle/>
          <a:p>
            <a:pPr lvl="0" rtl="0">
              <a:lnSpc>
                <a:spcPct val="115000"/>
              </a:lnSpc>
              <a:spcBef>
                <a:spcPts val="600"/>
              </a:spcBef>
              <a:buClr>
                <a:schemeClr val="dk1"/>
              </a:buClr>
              <a:buSzPct val="42307"/>
              <a:buFont typeface="Arial"/>
              <a:buNone/>
            </a:pPr>
            <a:r>
              <a:rPr lang="en" sz="2600">
                <a:solidFill>
                  <a:schemeClr val="dk1"/>
                </a:solidFill>
                <a:latin typeface="Arial"/>
                <a:ea typeface="Arial"/>
                <a:cs typeface="Arial"/>
                <a:sym typeface="Arial"/>
              </a:rPr>
              <a:t>–A story of 一个小聪明，毁了前程</a:t>
            </a:r>
            <a:r>
              <a:rPr lang="en" sz="2600" u="sng">
                <a:solidFill>
                  <a:schemeClr val="hlink"/>
                </a:solidFill>
                <a:latin typeface="Arial"/>
                <a:ea typeface="Arial"/>
                <a:cs typeface="Arial"/>
                <a:sym typeface="Arial"/>
                <a:hlinkClick r:id="rId3"/>
              </a:rPr>
              <a:t>http://www.aiweibang.com/yuedu/caijing/1326536.html</a:t>
            </a:r>
          </a:p>
          <a:p>
            <a:pPr lvl="0" rtl="0">
              <a:lnSpc>
                <a:spcPct val="115000"/>
              </a:lnSpc>
              <a:spcBef>
                <a:spcPts val="600"/>
              </a:spcBef>
              <a:buClr>
                <a:schemeClr val="dk1"/>
              </a:buClr>
              <a:buSzPct val="42307"/>
              <a:buFont typeface="Arial"/>
              <a:buNone/>
            </a:pPr>
            <a:r>
              <a:rPr lang="en" sz="2600">
                <a:solidFill>
                  <a:schemeClr val="dk1"/>
                </a:solidFill>
                <a:latin typeface="Arial"/>
                <a:ea typeface="Arial"/>
                <a:cs typeface="Arial"/>
                <a:sym typeface="Arial"/>
              </a:rPr>
              <a:t>–善人從他心裡所存的善就發出善來，惡人從他心裡所存的惡就發出惡來；</a:t>
            </a:r>
            <a:r>
              <a:rPr lang="en" sz="2600" b="1">
                <a:solidFill>
                  <a:srgbClr val="3366FF"/>
                </a:solidFill>
                <a:latin typeface="Arial"/>
                <a:ea typeface="Arial"/>
                <a:cs typeface="Arial"/>
                <a:sym typeface="Arial"/>
              </a:rPr>
              <a:t>因為心裡所充滿的，口裡就說出來 </a:t>
            </a:r>
            <a:r>
              <a:rPr lang="en" sz="2600">
                <a:solidFill>
                  <a:schemeClr val="dk1"/>
                </a:solidFill>
                <a:latin typeface="Arial"/>
                <a:ea typeface="Arial"/>
                <a:cs typeface="Arial"/>
                <a:sym typeface="Arial"/>
              </a:rPr>
              <a:t>(路加福音 6:45) Luke 6:45</a:t>
            </a:r>
          </a:p>
          <a:p>
            <a:pPr lvl="0" rtl="0">
              <a:lnSpc>
                <a:spcPct val="115000"/>
              </a:lnSpc>
              <a:spcBef>
                <a:spcPts val="600"/>
              </a:spcBef>
              <a:buClr>
                <a:schemeClr val="dk1"/>
              </a:buClr>
              <a:buSzPct val="42307"/>
              <a:buFont typeface="Arial"/>
              <a:buNone/>
            </a:pPr>
            <a:r>
              <a:rPr lang="en" sz="2600">
                <a:solidFill>
                  <a:schemeClr val="dk1"/>
                </a:solidFill>
                <a:latin typeface="Arial"/>
                <a:ea typeface="Arial"/>
                <a:cs typeface="Arial"/>
                <a:sym typeface="Arial"/>
              </a:rPr>
              <a:t>–Important of your value system 所以你的</a:t>
            </a:r>
            <a:r>
              <a:rPr lang="en" sz="2600" b="1">
                <a:solidFill>
                  <a:srgbClr val="3366FF"/>
                </a:solidFill>
                <a:latin typeface="Arial"/>
                <a:ea typeface="Arial"/>
                <a:cs typeface="Arial"/>
                <a:sym typeface="Arial"/>
              </a:rPr>
              <a:t>價值觀</a:t>
            </a:r>
            <a:r>
              <a:rPr lang="en" sz="2600">
                <a:solidFill>
                  <a:schemeClr val="dk1"/>
                </a:solidFill>
                <a:latin typeface="Arial"/>
                <a:ea typeface="Arial"/>
                <a:cs typeface="Arial"/>
                <a:sym typeface="Arial"/>
              </a:rPr>
              <a:t>是非常的重要</a:t>
            </a:r>
          </a:p>
          <a:p>
            <a:pPr lvl="0" rtl="0">
              <a:lnSpc>
                <a:spcPct val="115000"/>
              </a:lnSpc>
              <a:spcBef>
                <a:spcPts val="500"/>
              </a:spcBef>
              <a:buClr>
                <a:schemeClr val="dk1"/>
              </a:buClr>
              <a:buSzPct val="50000"/>
              <a:buFont typeface="Arial"/>
              <a:buNone/>
            </a:pPr>
            <a:r>
              <a:rPr lang="en" sz="2200">
                <a:solidFill>
                  <a:schemeClr val="dk1"/>
                </a:solidFill>
                <a:latin typeface="Arial"/>
                <a:ea typeface="Arial"/>
                <a:cs typeface="Arial"/>
                <a:sym typeface="Arial"/>
              </a:rPr>
              <a:t>•Be friend of Bible God because He will helps you to stay away from the following (箴言6:16-19) Proverb 6:16-19</a:t>
            </a:r>
          </a:p>
          <a:p>
            <a:pPr lvl="0" rtl="0">
              <a:lnSpc>
                <a:spcPct val="115000"/>
              </a:lnSpc>
              <a:spcBef>
                <a:spcPts val="500"/>
              </a:spcBef>
              <a:buClr>
                <a:schemeClr val="dk1"/>
              </a:buClr>
              <a:buSzPct val="50000"/>
              <a:buFont typeface="Arial"/>
              <a:buNone/>
            </a:pPr>
            <a:r>
              <a:rPr lang="en" sz="2200">
                <a:solidFill>
                  <a:schemeClr val="dk1"/>
                </a:solidFill>
                <a:latin typeface="Arial"/>
                <a:ea typeface="Arial"/>
                <a:cs typeface="Arial"/>
                <a:sym typeface="Arial"/>
              </a:rPr>
              <a:t>1)</a:t>
            </a:r>
            <a:r>
              <a:rPr lang="en" sz="2200">
                <a:solidFill>
                  <a:srgbClr val="FF0000"/>
                </a:solidFill>
                <a:latin typeface="Arial"/>
                <a:ea typeface="Arial"/>
                <a:cs typeface="Arial"/>
                <a:sym typeface="Arial"/>
              </a:rPr>
              <a:t> 高 傲 的 眼 </a:t>
            </a:r>
            <a:r>
              <a:rPr lang="en" sz="2200">
                <a:solidFill>
                  <a:schemeClr val="dk1"/>
                </a:solidFill>
                <a:latin typeface="Arial"/>
                <a:ea typeface="Arial"/>
                <a:cs typeface="Arial"/>
                <a:sym typeface="Arial"/>
              </a:rPr>
              <a:t>，  2) 撒 谎 的 舌 ， 3)流 无 辜 人 血 的 手 ，4)图 谋 恶 计 的 心   5)飞 跑 行 恶 的 脚 ，6)</a:t>
            </a:r>
            <a:r>
              <a:rPr lang="en" sz="2200">
                <a:solidFill>
                  <a:srgbClr val="FF0000"/>
                </a:solidFill>
                <a:latin typeface="Arial"/>
                <a:ea typeface="Arial"/>
                <a:cs typeface="Arial"/>
                <a:sym typeface="Arial"/>
              </a:rPr>
              <a:t>吐 谎 言 的 假 见 证</a:t>
            </a:r>
            <a:r>
              <a:rPr lang="en" sz="2200">
                <a:solidFill>
                  <a:schemeClr val="dk1"/>
                </a:solidFill>
                <a:latin typeface="Arial"/>
                <a:ea typeface="Arial"/>
                <a:cs typeface="Arial"/>
                <a:sym typeface="Arial"/>
              </a:rPr>
              <a:t>  7)并 弟 兄 中 布 散 分 争 的 人</a:t>
            </a:r>
          </a:p>
          <a:p>
            <a:pPr>
              <a:spcBef>
                <a:spcPts val="0"/>
              </a:spcBef>
              <a:buNone/>
            </a:pPr>
            <a:endParaRPr/>
          </a:p>
        </p:txBody>
      </p:sp>
      <p:sp>
        <p:nvSpPr>
          <p:cNvPr id="171" name="Shape 171"/>
          <p:cNvSpPr txBox="1">
            <a:spLocks noGrp="1"/>
          </p:cNvSpPr>
          <p:nvPr>
            <p:ph type="title"/>
          </p:nvPr>
        </p:nvSpPr>
        <p:spPr>
          <a:xfrm>
            <a:off x="468075" y="-92537"/>
            <a:ext cx="8229600" cy="1325700"/>
          </a:xfrm>
          <a:prstGeom prst="rect">
            <a:avLst/>
          </a:prstGeom>
        </p:spPr>
        <p:txBody>
          <a:bodyPr lIns="91425" tIns="91425" rIns="91425" bIns="91425" anchor="b" anchorCtr="0">
            <a:noAutofit/>
          </a:bodyPr>
          <a:lstStyle/>
          <a:p>
            <a:pPr>
              <a:spcBef>
                <a:spcPts val="0"/>
              </a:spcBef>
              <a:buNone/>
            </a:pPr>
            <a:r>
              <a:rPr lang="en" sz="4400" b="0">
                <a:solidFill>
                  <a:schemeClr val="dk1"/>
                </a:solidFill>
                <a:latin typeface="Arial"/>
                <a:ea typeface="Arial"/>
                <a:cs typeface="Arial"/>
                <a:sym typeface="Arial"/>
              </a:rPr>
              <a:t>Trustworthy </a:t>
            </a:r>
            <a:r>
              <a:rPr lang="en" sz="4400" b="0">
                <a:solidFill>
                  <a:srgbClr val="3366FF"/>
                </a:solidFill>
                <a:latin typeface="Arial"/>
                <a:ea typeface="Arial"/>
                <a:cs typeface="Arial"/>
                <a:sym typeface="Arial"/>
              </a:rPr>
              <a:t>誠信</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body" idx="1"/>
          </p:nvPr>
        </p:nvSpPr>
        <p:spPr>
          <a:xfrm>
            <a:off x="457200" y="1658990"/>
            <a:ext cx="8229600" cy="4840199"/>
          </a:xfrm>
          <a:prstGeom prst="rect">
            <a:avLst/>
          </a:prstGeom>
        </p:spPr>
        <p:txBody>
          <a:bodyPr lIns="91425" tIns="91425" rIns="91425" bIns="91425" anchor="t" anchorCtr="0">
            <a:noAutofit/>
          </a:bodyPr>
          <a:lstStyle/>
          <a:p>
            <a:pPr lvl="0" rtl="0">
              <a:lnSpc>
                <a:spcPct val="115000"/>
              </a:lnSpc>
              <a:spcBef>
                <a:spcPts val="800"/>
              </a:spcBef>
              <a:buClr>
                <a:schemeClr val="dk1"/>
              </a:buClr>
              <a:buSzPct val="34375"/>
              <a:buFont typeface="Arial"/>
              <a:buNone/>
            </a:pPr>
            <a:r>
              <a:rPr lang="en">
                <a:solidFill>
                  <a:schemeClr val="dk1"/>
                </a:solidFill>
                <a:latin typeface="Arial"/>
                <a:ea typeface="Arial"/>
                <a:cs typeface="Arial"/>
                <a:sym typeface="Arial"/>
              </a:rPr>
              <a:t>•Ability to handle difficulty, changes, dealing with risks and ambiguity</a:t>
            </a:r>
          </a:p>
          <a:p>
            <a:pPr>
              <a:spcBef>
                <a:spcPts val="0"/>
              </a:spcBef>
              <a:buNone/>
            </a:pPr>
            <a:endParaRPr/>
          </a:p>
        </p:txBody>
      </p:sp>
      <p:sp>
        <p:nvSpPr>
          <p:cNvPr id="177" name="Shape 177"/>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a:spcBef>
                <a:spcPts val="0"/>
              </a:spcBef>
              <a:buNone/>
            </a:pPr>
            <a:r>
              <a:rPr lang="en">
                <a:solidFill>
                  <a:srgbClr val="FF0000"/>
                </a:solidFill>
                <a:latin typeface="Arial"/>
                <a:ea typeface="Arial"/>
                <a:cs typeface="Arial"/>
                <a:sym typeface="Arial"/>
              </a:rPr>
              <a:t>應變能力和快速学习</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PhD Students</a:t>
            </a:r>
            <a:endParaRPr lang="en-US" dirty="0"/>
          </a:p>
        </p:txBody>
      </p:sp>
      <p:sp>
        <p:nvSpPr>
          <p:cNvPr id="3" name="Content Placeholder 2"/>
          <p:cNvSpPr>
            <a:spLocks noGrp="1"/>
          </p:cNvSpPr>
          <p:nvPr>
            <p:ph idx="1"/>
          </p:nvPr>
        </p:nvSpPr>
        <p:spPr>
          <a:xfrm>
            <a:off x="300037" y="1600337"/>
            <a:ext cx="8615363" cy="5029063"/>
          </a:xfrm>
        </p:spPr>
        <p:txBody>
          <a:bodyPr/>
          <a:lstStyle/>
          <a:p>
            <a:pPr marL="457200" indent="-457200">
              <a:buFont typeface="Arial" panose="020B0604020202020204" pitchFamily="34" charset="0"/>
              <a:buChar char="•"/>
            </a:pPr>
            <a:r>
              <a:rPr lang="en-US" dirty="0" smtClean="0"/>
              <a:t>If you already have an advisor</a:t>
            </a:r>
          </a:p>
          <a:p>
            <a:pPr marL="457200" lvl="2" indent="-457200">
              <a:buFont typeface="Arial" panose="020B0604020202020204" pitchFamily="34" charset="0"/>
              <a:buChar char="•"/>
            </a:pPr>
            <a:r>
              <a:rPr lang="en-US" dirty="0" smtClean="0"/>
              <a:t>Try to get in research ASAP</a:t>
            </a:r>
          </a:p>
          <a:p>
            <a:pPr marL="457200" lvl="2" indent="-457200">
              <a:buFont typeface="Arial" panose="020B0604020202020204" pitchFamily="34" charset="0"/>
              <a:buChar char="•"/>
            </a:pPr>
            <a:r>
              <a:rPr lang="en-US" dirty="0" smtClean="0"/>
              <a:t>Keep in mind that research is supposed to take your majority of time (i.e., &gt; 50%), even when you are supported as TA or fellowship</a:t>
            </a:r>
          </a:p>
          <a:p>
            <a:pPr marL="457200" lvl="2"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smtClean="0"/>
              <a:t>Otherwise</a:t>
            </a:r>
          </a:p>
          <a:p>
            <a:pPr marL="457200" lvl="2" indent="-457200">
              <a:buFont typeface="Arial" panose="020B0604020202020204" pitchFamily="34" charset="0"/>
              <a:buChar char="•"/>
            </a:pPr>
            <a:r>
              <a:rPr lang="en-US" dirty="0" smtClean="0"/>
              <a:t>Try to identify one ASAP</a:t>
            </a:r>
          </a:p>
          <a:p>
            <a:pPr marL="457200" lvl="2" indent="-457200">
              <a:buFont typeface="Arial" panose="020B0604020202020204" pitchFamily="34" charset="0"/>
              <a:buChar char="•"/>
            </a:pPr>
            <a:r>
              <a:rPr lang="en-US" dirty="0"/>
              <a:t>Two-way selection</a:t>
            </a:r>
          </a:p>
          <a:p>
            <a:pPr marL="457200" lvl="2" indent="-457200">
              <a:buFont typeface="Arial" panose="020B0604020202020204" pitchFamily="34" charset="0"/>
              <a:buChar char="•"/>
            </a:pPr>
            <a:r>
              <a:rPr lang="en-US" dirty="0" smtClean="0"/>
              <a:t>Check out and take related courses</a:t>
            </a:r>
          </a:p>
        </p:txBody>
      </p:sp>
    </p:spTree>
    <p:extLst>
      <p:ext uri="{BB962C8B-B14F-4D97-AF65-F5344CB8AC3E}">
        <p14:creationId xmlns:p14="http://schemas.microsoft.com/office/powerpoint/2010/main" val="39233585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body" idx="1"/>
          </p:nvPr>
        </p:nvSpPr>
        <p:spPr>
          <a:xfrm>
            <a:off x="236025" y="461550"/>
            <a:ext cx="8450700" cy="6304799"/>
          </a:xfrm>
          <a:prstGeom prst="rect">
            <a:avLst/>
          </a:prstGeom>
        </p:spPr>
        <p:txBody>
          <a:bodyPr lIns="91425" tIns="91425" rIns="91425" bIns="91425" anchor="t" anchorCtr="0">
            <a:noAutofit/>
          </a:bodyPr>
          <a:lstStyle/>
          <a:p>
            <a:pPr lvl="0" rtl="0">
              <a:lnSpc>
                <a:spcPct val="115000"/>
              </a:lnSpc>
              <a:spcBef>
                <a:spcPts val="700"/>
              </a:spcBef>
              <a:buNone/>
            </a:pPr>
            <a:r>
              <a:rPr lang="en" sz="3000">
                <a:solidFill>
                  <a:schemeClr val="dk1"/>
                </a:solidFill>
                <a:latin typeface="Arial"/>
                <a:ea typeface="Arial"/>
                <a:cs typeface="Arial"/>
                <a:sym typeface="Arial"/>
              </a:rPr>
              <a:t>•Vision-</a:t>
            </a:r>
            <a:r>
              <a:rPr lang="en" sz="1500">
                <a:solidFill>
                  <a:schemeClr val="dk1"/>
                </a:solidFill>
                <a:latin typeface="Arial"/>
                <a:ea typeface="Arial"/>
                <a:cs typeface="Arial"/>
                <a:sym typeface="Arial"/>
              </a:rPr>
              <a:t>They have a clear, exciting idea of where they are going and what they are trying to accomplish and are excellent at strategic planning.</a:t>
            </a:r>
          </a:p>
          <a:p>
            <a:pPr lvl="0" rtl="0">
              <a:lnSpc>
                <a:spcPct val="115000"/>
              </a:lnSpc>
              <a:spcBef>
                <a:spcPts val="700"/>
              </a:spcBef>
              <a:buClr>
                <a:schemeClr val="dk1"/>
              </a:buClr>
              <a:buSzPct val="36666"/>
              <a:buFont typeface="Arial"/>
              <a:buNone/>
            </a:pPr>
            <a:r>
              <a:rPr lang="en" sz="3000">
                <a:solidFill>
                  <a:schemeClr val="dk1"/>
                </a:solidFill>
                <a:latin typeface="Arial"/>
                <a:ea typeface="Arial"/>
                <a:cs typeface="Arial"/>
                <a:sym typeface="Arial"/>
              </a:rPr>
              <a:t>•</a:t>
            </a:r>
            <a:r>
              <a:rPr lang="en" sz="3000" b="1">
                <a:solidFill>
                  <a:srgbClr val="3366FF"/>
                </a:solidFill>
                <a:latin typeface="Arial"/>
                <a:ea typeface="Arial"/>
                <a:cs typeface="Arial"/>
                <a:sym typeface="Arial"/>
              </a:rPr>
              <a:t>Courage勇氣</a:t>
            </a:r>
            <a:r>
              <a:rPr lang="en" sz="3000">
                <a:solidFill>
                  <a:schemeClr val="dk1"/>
                </a:solidFill>
                <a:latin typeface="Arial"/>
                <a:ea typeface="Arial"/>
                <a:cs typeface="Arial"/>
                <a:sym typeface="Arial"/>
              </a:rPr>
              <a:t>-</a:t>
            </a:r>
            <a:r>
              <a:rPr lang="en" sz="1400">
                <a:solidFill>
                  <a:schemeClr val="dk1"/>
                </a:solidFill>
                <a:latin typeface="Arial"/>
                <a:ea typeface="Arial"/>
                <a:cs typeface="Arial"/>
                <a:sym typeface="Arial"/>
              </a:rPr>
              <a:t>courage means that you are willing to take risks in the achievement of your goals with no assurance of success.</a:t>
            </a:r>
          </a:p>
          <a:p>
            <a:pPr lvl="0" rtl="0">
              <a:lnSpc>
                <a:spcPct val="115000"/>
              </a:lnSpc>
              <a:spcBef>
                <a:spcPts val="700"/>
              </a:spcBef>
              <a:buClr>
                <a:schemeClr val="dk1"/>
              </a:buClr>
              <a:buSzPct val="36666"/>
              <a:buFont typeface="Arial"/>
              <a:buNone/>
            </a:pPr>
            <a:r>
              <a:rPr lang="en" sz="3000">
                <a:solidFill>
                  <a:schemeClr val="dk1"/>
                </a:solidFill>
                <a:latin typeface="Arial"/>
                <a:ea typeface="Arial"/>
                <a:cs typeface="Arial"/>
                <a:sym typeface="Arial"/>
              </a:rPr>
              <a:t>•</a:t>
            </a:r>
            <a:r>
              <a:rPr lang="en" sz="3000" b="1">
                <a:solidFill>
                  <a:srgbClr val="3366FF"/>
                </a:solidFill>
                <a:latin typeface="Arial"/>
                <a:ea typeface="Arial"/>
                <a:cs typeface="Arial"/>
                <a:sym typeface="Arial"/>
              </a:rPr>
              <a:t>Integrity </a:t>
            </a:r>
            <a:r>
              <a:rPr lang="en" sz="3000">
                <a:solidFill>
                  <a:schemeClr val="dk1"/>
                </a:solidFill>
                <a:latin typeface="Arial"/>
                <a:ea typeface="Arial"/>
                <a:cs typeface="Arial"/>
                <a:sym typeface="Arial"/>
              </a:rPr>
              <a:t>-</a:t>
            </a:r>
            <a:r>
              <a:rPr lang="en" sz="1400">
                <a:solidFill>
                  <a:schemeClr val="dk1"/>
                </a:solidFill>
                <a:latin typeface="Arial"/>
                <a:ea typeface="Arial"/>
                <a:cs typeface="Arial"/>
                <a:sym typeface="Arial"/>
              </a:rPr>
              <a:t>Integrity requires that you always tell the truth, to all people, in every situation. Truthfulness is the foundation quality of the trust that is necessary for the success of any business</a:t>
            </a:r>
          </a:p>
          <a:p>
            <a:pPr lvl="0" rtl="0">
              <a:lnSpc>
                <a:spcPct val="115000"/>
              </a:lnSpc>
              <a:spcBef>
                <a:spcPts val="700"/>
              </a:spcBef>
              <a:buClr>
                <a:schemeClr val="dk1"/>
              </a:buClr>
              <a:buSzPct val="36666"/>
              <a:buFont typeface="Arial"/>
              <a:buNone/>
            </a:pPr>
            <a:r>
              <a:rPr lang="en" sz="3000">
                <a:solidFill>
                  <a:schemeClr val="dk1"/>
                </a:solidFill>
                <a:latin typeface="Arial"/>
                <a:ea typeface="Arial"/>
                <a:cs typeface="Arial"/>
                <a:sym typeface="Arial"/>
              </a:rPr>
              <a:t>•</a:t>
            </a:r>
            <a:r>
              <a:rPr lang="en" sz="3000" b="1">
                <a:solidFill>
                  <a:srgbClr val="3366FF"/>
                </a:solidFill>
                <a:latin typeface="Arial"/>
                <a:ea typeface="Arial"/>
                <a:cs typeface="Arial"/>
                <a:sym typeface="Arial"/>
              </a:rPr>
              <a:t>Humility</a:t>
            </a:r>
            <a:r>
              <a:rPr lang="en" sz="3000">
                <a:solidFill>
                  <a:schemeClr val="dk1"/>
                </a:solidFill>
                <a:latin typeface="Arial"/>
                <a:ea typeface="Arial"/>
                <a:cs typeface="Arial"/>
                <a:sym typeface="Arial"/>
              </a:rPr>
              <a:t>-</a:t>
            </a:r>
            <a:r>
              <a:rPr lang="en" sz="1500">
                <a:solidFill>
                  <a:schemeClr val="dk1"/>
                </a:solidFill>
                <a:latin typeface="Arial"/>
                <a:ea typeface="Arial"/>
                <a:cs typeface="Arial"/>
                <a:sym typeface="Arial"/>
              </a:rPr>
              <a:t>It means that you are willing to admit you could be wrong, that you recognize you may not have all the answers. And it means that you give credit where credit is due.</a:t>
            </a:r>
          </a:p>
          <a:p>
            <a:pPr lvl="0" rtl="0">
              <a:lnSpc>
                <a:spcPct val="115000"/>
              </a:lnSpc>
              <a:spcBef>
                <a:spcPts val="700"/>
              </a:spcBef>
              <a:buClr>
                <a:schemeClr val="dk1"/>
              </a:buClr>
              <a:buSzPct val="36666"/>
              <a:buFont typeface="Arial"/>
              <a:buNone/>
            </a:pPr>
            <a:r>
              <a:rPr lang="en" sz="3000">
                <a:solidFill>
                  <a:schemeClr val="dk1"/>
                </a:solidFill>
                <a:latin typeface="Arial"/>
                <a:ea typeface="Arial"/>
                <a:cs typeface="Arial"/>
                <a:sym typeface="Arial"/>
              </a:rPr>
              <a:t>•Strategic planning-</a:t>
            </a:r>
            <a:r>
              <a:rPr lang="en" sz="1500">
                <a:solidFill>
                  <a:schemeClr val="dk1"/>
                </a:solidFill>
                <a:latin typeface="Arial"/>
                <a:ea typeface="Arial"/>
                <a:cs typeface="Arial"/>
                <a:sym typeface="Arial"/>
              </a:rPr>
              <a:t>ability to look ahead, to anticipate with some accuracy where the industry and the markets are going.</a:t>
            </a:r>
          </a:p>
          <a:p>
            <a:pPr lvl="0" rtl="0">
              <a:lnSpc>
                <a:spcPct val="115000"/>
              </a:lnSpc>
              <a:spcBef>
                <a:spcPts val="700"/>
              </a:spcBef>
              <a:buClr>
                <a:schemeClr val="dk1"/>
              </a:buClr>
              <a:buSzPct val="36666"/>
              <a:buFont typeface="Arial"/>
              <a:buNone/>
            </a:pPr>
            <a:r>
              <a:rPr lang="en" sz="3000">
                <a:solidFill>
                  <a:schemeClr val="dk1"/>
                </a:solidFill>
                <a:latin typeface="Arial"/>
                <a:ea typeface="Arial"/>
                <a:cs typeface="Arial"/>
                <a:sym typeface="Arial"/>
              </a:rPr>
              <a:t>•Focus-</a:t>
            </a:r>
            <a:r>
              <a:rPr lang="en" sz="1500">
                <a:solidFill>
                  <a:schemeClr val="dk1"/>
                </a:solidFill>
                <a:latin typeface="Arial"/>
                <a:ea typeface="Arial"/>
                <a:cs typeface="Arial"/>
                <a:sym typeface="Arial"/>
              </a:rPr>
              <a:t>is focused and concentrated on the most valuable use of their time is essential to the excellent performance of the enterprise</a:t>
            </a:r>
          </a:p>
          <a:p>
            <a:pPr lvl="0" rtl="0">
              <a:lnSpc>
                <a:spcPct val="115000"/>
              </a:lnSpc>
              <a:spcBef>
                <a:spcPts val="700"/>
              </a:spcBef>
              <a:buClr>
                <a:schemeClr val="dk1"/>
              </a:buClr>
              <a:buSzPct val="36666"/>
              <a:buFont typeface="Arial"/>
              <a:buNone/>
            </a:pPr>
            <a:r>
              <a:rPr lang="en" sz="3000">
                <a:solidFill>
                  <a:schemeClr val="dk1"/>
                </a:solidFill>
                <a:latin typeface="Arial"/>
                <a:ea typeface="Arial"/>
                <a:cs typeface="Arial"/>
                <a:sym typeface="Arial"/>
              </a:rPr>
              <a:t>•Cooperation - </a:t>
            </a:r>
            <a:r>
              <a:rPr lang="en" sz="1700">
                <a:solidFill>
                  <a:schemeClr val="dk1"/>
                </a:solidFill>
                <a:latin typeface="Arial"/>
                <a:ea typeface="Arial"/>
                <a:cs typeface="Arial"/>
                <a:sym typeface="Arial"/>
              </a:rPr>
              <a:t>Gain the cooperation of others by making a commitment to get along well with each key person every single day.</a:t>
            </a:r>
          </a:p>
          <a:p>
            <a:pPr>
              <a:spcBef>
                <a:spcPts val="0"/>
              </a:spcBef>
              <a:buNone/>
            </a:pPr>
            <a:endParaRPr/>
          </a:p>
        </p:txBody>
      </p:sp>
      <p:sp>
        <p:nvSpPr>
          <p:cNvPr id="183" name="Shape 183"/>
          <p:cNvSpPr txBox="1">
            <a:spLocks noGrp="1"/>
          </p:cNvSpPr>
          <p:nvPr>
            <p:ph type="title"/>
          </p:nvPr>
        </p:nvSpPr>
        <p:spPr>
          <a:xfrm>
            <a:off x="196575" y="0"/>
            <a:ext cx="8529599" cy="761099"/>
          </a:xfrm>
          <a:prstGeom prst="rect">
            <a:avLst/>
          </a:prstGeom>
        </p:spPr>
        <p:txBody>
          <a:bodyPr lIns="91425" tIns="91425" rIns="91425" bIns="91425" anchor="b" anchorCtr="0">
            <a:noAutofit/>
          </a:bodyPr>
          <a:lstStyle/>
          <a:p>
            <a:pPr>
              <a:spcBef>
                <a:spcPts val="0"/>
              </a:spcBef>
              <a:buNone/>
            </a:pPr>
            <a:r>
              <a:rPr lang="en" sz="4400" b="0">
                <a:solidFill>
                  <a:schemeClr val="dk1"/>
                </a:solidFill>
                <a:latin typeface="Arial"/>
                <a:ea typeface="Arial"/>
                <a:cs typeface="Arial"/>
                <a:sym typeface="Arial"/>
              </a:rPr>
              <a:t>Leadership potential </a:t>
            </a:r>
            <a:r>
              <a:rPr lang="en" sz="4400">
                <a:solidFill>
                  <a:srgbClr val="FF0000"/>
                </a:solidFill>
                <a:latin typeface="Arial"/>
                <a:ea typeface="Arial"/>
                <a:cs typeface="Arial"/>
                <a:sym typeface="Arial"/>
              </a:rPr>
              <a:t>領導力潛能</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body" idx="1"/>
          </p:nvPr>
        </p:nvSpPr>
        <p:spPr>
          <a:xfrm>
            <a:off x="457200" y="1658990"/>
            <a:ext cx="8229600" cy="4840199"/>
          </a:xfrm>
          <a:prstGeom prst="rect">
            <a:avLst/>
          </a:prstGeom>
        </p:spPr>
        <p:txBody>
          <a:bodyPr lIns="91425" tIns="91425" rIns="91425" bIns="91425" anchor="t" anchorCtr="0">
            <a:noAutofit/>
          </a:bodyPr>
          <a:lstStyle/>
          <a:p>
            <a:pPr lvl="0" rtl="0">
              <a:lnSpc>
                <a:spcPct val="115000"/>
              </a:lnSpc>
              <a:spcBef>
                <a:spcPts val="800"/>
              </a:spcBef>
              <a:buClr>
                <a:schemeClr val="dk1"/>
              </a:buClr>
              <a:buSzPct val="34375"/>
              <a:buFont typeface="Arial"/>
              <a:buNone/>
            </a:pPr>
            <a:r>
              <a:rPr lang="en">
                <a:solidFill>
                  <a:schemeClr val="dk1"/>
                </a:solidFill>
                <a:latin typeface="Arial"/>
                <a:ea typeface="Arial"/>
                <a:cs typeface="Arial"/>
                <a:sym typeface="Arial"/>
              </a:rPr>
              <a:t>•First Impression</a:t>
            </a:r>
          </a:p>
          <a:p>
            <a:pPr lvl="0" rtl="0">
              <a:lnSpc>
                <a:spcPct val="115000"/>
              </a:lnSpc>
              <a:spcBef>
                <a:spcPts val="800"/>
              </a:spcBef>
              <a:buClr>
                <a:schemeClr val="dk1"/>
              </a:buClr>
              <a:buSzPct val="34375"/>
              <a:buFont typeface="Arial"/>
              <a:buNone/>
            </a:pPr>
            <a:r>
              <a:rPr lang="en">
                <a:solidFill>
                  <a:schemeClr val="dk1"/>
                </a:solidFill>
                <a:latin typeface="Arial"/>
                <a:ea typeface="Arial"/>
                <a:cs typeface="Arial"/>
                <a:sym typeface="Arial"/>
              </a:rPr>
              <a:t>•Top 3 questions</a:t>
            </a:r>
          </a:p>
          <a:p>
            <a:pPr lvl="0" rtl="0">
              <a:lnSpc>
                <a:spcPct val="115000"/>
              </a:lnSpc>
              <a:spcBef>
                <a:spcPts val="700"/>
              </a:spcBef>
              <a:buClr>
                <a:schemeClr val="dk1"/>
              </a:buClr>
              <a:buSzPct val="39285"/>
              <a:buFont typeface="Arial"/>
              <a:buNone/>
            </a:pPr>
            <a:r>
              <a:rPr lang="en" sz="2800">
                <a:solidFill>
                  <a:schemeClr val="dk1"/>
                </a:solidFill>
                <a:latin typeface="Arial"/>
                <a:ea typeface="Arial"/>
                <a:cs typeface="Arial"/>
                <a:sym typeface="Arial"/>
              </a:rPr>
              <a:t>–TELL ME ABOUT YOURSELF</a:t>
            </a:r>
          </a:p>
          <a:p>
            <a:pPr lvl="0" rtl="0">
              <a:lnSpc>
                <a:spcPct val="115000"/>
              </a:lnSpc>
              <a:spcBef>
                <a:spcPts val="700"/>
              </a:spcBef>
              <a:buClr>
                <a:schemeClr val="dk1"/>
              </a:buClr>
              <a:buSzPct val="39285"/>
              <a:buFont typeface="Arial"/>
              <a:buNone/>
            </a:pPr>
            <a:r>
              <a:rPr lang="en" sz="2800">
                <a:solidFill>
                  <a:schemeClr val="dk1"/>
                </a:solidFill>
                <a:latin typeface="Arial"/>
                <a:ea typeface="Arial"/>
                <a:cs typeface="Arial"/>
                <a:sym typeface="Arial"/>
              </a:rPr>
              <a:t>–WHY SHOULD I HIRE YOU</a:t>
            </a:r>
          </a:p>
          <a:p>
            <a:pPr lvl="0" rtl="0">
              <a:lnSpc>
                <a:spcPct val="115000"/>
              </a:lnSpc>
              <a:spcBef>
                <a:spcPts val="700"/>
              </a:spcBef>
              <a:buClr>
                <a:schemeClr val="dk1"/>
              </a:buClr>
              <a:buSzPct val="39285"/>
              <a:buFont typeface="Arial"/>
              <a:buNone/>
            </a:pPr>
            <a:r>
              <a:rPr lang="en" sz="2800">
                <a:solidFill>
                  <a:schemeClr val="dk1"/>
                </a:solidFill>
                <a:latin typeface="Arial"/>
                <a:ea typeface="Arial"/>
                <a:cs typeface="Arial"/>
                <a:sym typeface="Arial"/>
              </a:rPr>
              <a:t>–TELL ME ABOUT A CLASS THAT YOU HATE AND LIKE THE MOST</a:t>
            </a:r>
          </a:p>
          <a:p>
            <a:pPr>
              <a:spcBef>
                <a:spcPts val="0"/>
              </a:spcBef>
              <a:buNone/>
            </a:pPr>
            <a:endParaRPr/>
          </a:p>
        </p:txBody>
      </p:sp>
      <p:sp>
        <p:nvSpPr>
          <p:cNvPr id="189" name="Shape 189"/>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a:spcBef>
                <a:spcPts val="0"/>
              </a:spcBef>
              <a:buNone/>
            </a:pPr>
            <a:endParaRP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body" idx="1"/>
          </p:nvPr>
        </p:nvSpPr>
        <p:spPr>
          <a:xfrm>
            <a:off x="457200" y="1101940"/>
            <a:ext cx="8229600" cy="4840199"/>
          </a:xfrm>
          <a:prstGeom prst="rect">
            <a:avLst/>
          </a:prstGeom>
        </p:spPr>
        <p:txBody>
          <a:bodyPr lIns="91425" tIns="91425" rIns="91425" bIns="91425" anchor="t" anchorCtr="0">
            <a:noAutofit/>
          </a:bodyPr>
          <a:lstStyle/>
          <a:p>
            <a:pPr lvl="0" rtl="0">
              <a:lnSpc>
                <a:spcPct val="115000"/>
              </a:lnSpc>
              <a:spcBef>
                <a:spcPts val="800"/>
              </a:spcBef>
              <a:buClr>
                <a:schemeClr val="dk1"/>
              </a:buClr>
              <a:buSzPct val="34375"/>
              <a:buFont typeface="Arial"/>
              <a:buNone/>
            </a:pPr>
            <a:r>
              <a:rPr lang="en">
                <a:solidFill>
                  <a:schemeClr val="dk1"/>
                </a:solidFill>
                <a:latin typeface="Arial"/>
                <a:ea typeface="Arial"/>
                <a:cs typeface="Arial"/>
                <a:sym typeface="Arial"/>
              </a:rPr>
              <a:t>•People tend to meander through their whole resumes and mention personal or irrelevant information in answering--a serious no-no.</a:t>
            </a:r>
          </a:p>
          <a:p>
            <a:pPr lvl="0" rtl="0">
              <a:lnSpc>
                <a:spcPct val="115000"/>
              </a:lnSpc>
              <a:spcBef>
                <a:spcPts val="800"/>
              </a:spcBef>
              <a:buClr>
                <a:schemeClr val="dk1"/>
              </a:buClr>
              <a:buSzPct val="34375"/>
              <a:buFont typeface="Arial"/>
              <a:buNone/>
            </a:pPr>
            <a:r>
              <a:rPr lang="en">
                <a:solidFill>
                  <a:schemeClr val="dk1"/>
                </a:solidFill>
                <a:latin typeface="Arial"/>
                <a:ea typeface="Arial"/>
                <a:cs typeface="Arial"/>
                <a:sym typeface="Arial"/>
              </a:rPr>
              <a:t>•You were/are known as</a:t>
            </a:r>
          </a:p>
          <a:p>
            <a:pPr lvl="0" rtl="0">
              <a:lnSpc>
                <a:spcPct val="115000"/>
              </a:lnSpc>
              <a:spcBef>
                <a:spcPts val="800"/>
              </a:spcBef>
              <a:buClr>
                <a:schemeClr val="dk1"/>
              </a:buClr>
              <a:buSzPct val="34375"/>
              <a:buFont typeface="Arial"/>
              <a:buNone/>
            </a:pPr>
            <a:r>
              <a:rPr lang="en">
                <a:solidFill>
                  <a:schemeClr val="dk1"/>
                </a:solidFill>
                <a:latin typeface="Arial"/>
                <a:ea typeface="Arial"/>
                <a:cs typeface="Arial"/>
                <a:sym typeface="Arial"/>
              </a:rPr>
              <a:t>•Education -Last degree</a:t>
            </a:r>
          </a:p>
          <a:p>
            <a:pPr lvl="0" rtl="0">
              <a:lnSpc>
                <a:spcPct val="115000"/>
              </a:lnSpc>
              <a:spcBef>
                <a:spcPts val="800"/>
              </a:spcBef>
              <a:buClr>
                <a:schemeClr val="dk1"/>
              </a:buClr>
              <a:buSzPct val="34375"/>
              <a:buFont typeface="Arial"/>
              <a:buNone/>
            </a:pPr>
            <a:r>
              <a:rPr lang="en">
                <a:solidFill>
                  <a:schemeClr val="dk1"/>
                </a:solidFill>
                <a:latin typeface="Arial"/>
                <a:ea typeface="Arial"/>
                <a:cs typeface="Arial"/>
                <a:sym typeface="Arial"/>
              </a:rPr>
              <a:t>•Core competencies</a:t>
            </a:r>
          </a:p>
          <a:p>
            <a:pPr lvl="0" rtl="0">
              <a:lnSpc>
                <a:spcPct val="115000"/>
              </a:lnSpc>
              <a:spcBef>
                <a:spcPts val="800"/>
              </a:spcBef>
              <a:buClr>
                <a:schemeClr val="dk1"/>
              </a:buClr>
              <a:buSzPct val="34375"/>
              <a:buFont typeface="Arial"/>
              <a:buNone/>
            </a:pPr>
            <a:r>
              <a:rPr lang="en">
                <a:solidFill>
                  <a:schemeClr val="dk1"/>
                </a:solidFill>
                <a:latin typeface="Arial"/>
                <a:ea typeface="Arial"/>
                <a:cs typeface="Arial"/>
                <a:sym typeface="Arial"/>
              </a:rPr>
              <a:t>•Value system</a:t>
            </a:r>
          </a:p>
          <a:p>
            <a:pPr lvl="0" rtl="0">
              <a:lnSpc>
                <a:spcPct val="115000"/>
              </a:lnSpc>
              <a:spcBef>
                <a:spcPts val="800"/>
              </a:spcBef>
              <a:buClr>
                <a:schemeClr val="dk1"/>
              </a:buClr>
              <a:buSzPct val="34375"/>
              <a:buFont typeface="Arial"/>
              <a:buNone/>
            </a:pPr>
            <a:r>
              <a:rPr lang="en">
                <a:solidFill>
                  <a:schemeClr val="dk1"/>
                </a:solidFill>
                <a:latin typeface="Arial"/>
                <a:ea typeface="Arial"/>
                <a:cs typeface="Arial"/>
                <a:sym typeface="Arial"/>
              </a:rPr>
              <a:t>•Keep your answer to a max of 3 min</a:t>
            </a:r>
          </a:p>
          <a:p>
            <a:pPr>
              <a:spcBef>
                <a:spcPts val="0"/>
              </a:spcBef>
              <a:buNone/>
            </a:pPr>
            <a:endParaRPr/>
          </a:p>
        </p:txBody>
      </p:sp>
      <p:sp>
        <p:nvSpPr>
          <p:cNvPr id="195" name="Shape 195"/>
          <p:cNvSpPr txBox="1">
            <a:spLocks noGrp="1"/>
          </p:cNvSpPr>
          <p:nvPr>
            <p:ph type="title"/>
          </p:nvPr>
        </p:nvSpPr>
        <p:spPr>
          <a:xfrm>
            <a:off x="457200" y="262245"/>
            <a:ext cx="8229600" cy="839700"/>
          </a:xfrm>
          <a:prstGeom prst="rect">
            <a:avLst/>
          </a:prstGeom>
        </p:spPr>
        <p:txBody>
          <a:bodyPr lIns="91425" tIns="91425" rIns="91425" bIns="91425" anchor="b" anchorCtr="0">
            <a:noAutofit/>
          </a:bodyPr>
          <a:lstStyle/>
          <a:p>
            <a:pPr>
              <a:spcBef>
                <a:spcPts val="0"/>
              </a:spcBef>
              <a:buNone/>
            </a:pPr>
            <a:r>
              <a:rPr lang="en" sz="4400" b="0">
                <a:solidFill>
                  <a:srgbClr val="FFFFFF"/>
                </a:solidFill>
                <a:latin typeface="Arial"/>
                <a:ea typeface="Arial"/>
                <a:cs typeface="Arial"/>
                <a:sym typeface="Arial"/>
              </a:rPr>
              <a:t>Top 1: Tell me about yourself</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body" idx="1"/>
          </p:nvPr>
        </p:nvSpPr>
        <p:spPr>
          <a:xfrm>
            <a:off x="457200" y="1658990"/>
            <a:ext cx="8229600" cy="4840199"/>
          </a:xfrm>
          <a:prstGeom prst="rect">
            <a:avLst/>
          </a:prstGeom>
        </p:spPr>
        <p:txBody>
          <a:bodyPr lIns="91425" tIns="91425" rIns="91425" bIns="91425" anchor="t" anchorCtr="0">
            <a:noAutofit/>
          </a:bodyPr>
          <a:lstStyle/>
          <a:p>
            <a:pPr lvl="0" rtl="0">
              <a:lnSpc>
                <a:spcPct val="115000"/>
              </a:lnSpc>
              <a:spcBef>
                <a:spcPts val="800"/>
              </a:spcBef>
              <a:buClr>
                <a:schemeClr val="dk1"/>
              </a:buClr>
              <a:buSzPct val="34375"/>
              <a:buFont typeface="Arial"/>
              <a:buNone/>
            </a:pPr>
            <a:r>
              <a:rPr lang="en">
                <a:solidFill>
                  <a:schemeClr val="dk1"/>
                </a:solidFill>
                <a:latin typeface="Arial"/>
                <a:ea typeface="Arial"/>
                <a:cs typeface="Arial"/>
                <a:sym typeface="Arial"/>
              </a:rPr>
              <a:t>•Do your homework on the position</a:t>
            </a:r>
          </a:p>
          <a:p>
            <a:pPr lvl="0" rtl="0">
              <a:lnSpc>
                <a:spcPct val="115000"/>
              </a:lnSpc>
              <a:spcBef>
                <a:spcPts val="800"/>
              </a:spcBef>
              <a:buClr>
                <a:schemeClr val="dk1"/>
              </a:buClr>
              <a:buSzPct val="34375"/>
              <a:buFont typeface="Arial"/>
              <a:buNone/>
            </a:pPr>
            <a:r>
              <a:rPr lang="en">
                <a:solidFill>
                  <a:schemeClr val="dk1"/>
                </a:solidFill>
                <a:latin typeface="Arial"/>
                <a:ea typeface="Arial"/>
                <a:cs typeface="Arial"/>
                <a:sym typeface="Arial"/>
              </a:rPr>
              <a:t>•Illustrate why you are the most qualified candidates</a:t>
            </a:r>
          </a:p>
          <a:p>
            <a:pPr lvl="0" rtl="0">
              <a:lnSpc>
                <a:spcPct val="115000"/>
              </a:lnSpc>
              <a:spcBef>
                <a:spcPts val="800"/>
              </a:spcBef>
              <a:buClr>
                <a:schemeClr val="dk1"/>
              </a:buClr>
              <a:buSzPct val="34375"/>
              <a:buFont typeface="Arial"/>
              <a:buNone/>
            </a:pPr>
            <a:r>
              <a:rPr lang="en">
                <a:solidFill>
                  <a:schemeClr val="dk1"/>
                </a:solidFill>
                <a:latin typeface="Arial"/>
                <a:ea typeface="Arial"/>
                <a:cs typeface="Arial"/>
                <a:sym typeface="Arial"/>
              </a:rPr>
              <a:t>•Idenitfy the skills and knowledge that are critical to the position</a:t>
            </a:r>
          </a:p>
          <a:p>
            <a:pPr lvl="0" rtl="0">
              <a:lnSpc>
                <a:spcPct val="115000"/>
              </a:lnSpc>
              <a:spcBef>
                <a:spcPts val="800"/>
              </a:spcBef>
              <a:buClr>
                <a:schemeClr val="dk1"/>
              </a:buClr>
              <a:buSzPct val="34375"/>
              <a:buFont typeface="Arial"/>
              <a:buNone/>
            </a:pPr>
            <a:r>
              <a:rPr lang="en">
                <a:solidFill>
                  <a:schemeClr val="dk1"/>
                </a:solidFill>
                <a:latin typeface="Arial"/>
                <a:ea typeface="Arial"/>
                <a:cs typeface="Arial"/>
                <a:sym typeface="Arial"/>
              </a:rPr>
              <a:t>•Identify experiences from past that demonstrate those skills and knowledge</a:t>
            </a:r>
          </a:p>
          <a:p>
            <a:pPr>
              <a:spcBef>
                <a:spcPts val="0"/>
              </a:spcBef>
              <a:buNone/>
            </a:pPr>
            <a:endParaRPr/>
          </a:p>
        </p:txBody>
      </p:sp>
      <p:sp>
        <p:nvSpPr>
          <p:cNvPr id="201" name="Shape 201"/>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a:spcBef>
                <a:spcPts val="0"/>
              </a:spcBef>
              <a:buNone/>
            </a:pPr>
            <a:r>
              <a:rPr lang="en" sz="4400" b="0">
                <a:solidFill>
                  <a:srgbClr val="FFFFFF"/>
                </a:solidFill>
                <a:latin typeface="Arial"/>
                <a:ea typeface="Arial"/>
                <a:cs typeface="Arial"/>
                <a:sym typeface="Arial"/>
              </a:rPr>
              <a:t>Top 2: Why should I hire you?</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body" idx="1"/>
          </p:nvPr>
        </p:nvSpPr>
        <p:spPr>
          <a:xfrm>
            <a:off x="457200" y="1658990"/>
            <a:ext cx="8229600" cy="4840199"/>
          </a:xfrm>
          <a:prstGeom prst="rect">
            <a:avLst/>
          </a:prstGeom>
        </p:spPr>
        <p:txBody>
          <a:bodyPr lIns="91425" tIns="91425" rIns="91425" bIns="91425" anchor="t" anchorCtr="0">
            <a:noAutofit/>
          </a:bodyPr>
          <a:lstStyle/>
          <a:p>
            <a:pPr lvl="0" rtl="0">
              <a:lnSpc>
                <a:spcPct val="115000"/>
              </a:lnSpc>
              <a:spcBef>
                <a:spcPts val="800"/>
              </a:spcBef>
              <a:buClr>
                <a:schemeClr val="dk1"/>
              </a:buClr>
              <a:buSzPct val="34375"/>
              <a:buFont typeface="Arial"/>
              <a:buNone/>
            </a:pPr>
            <a:r>
              <a:rPr lang="en">
                <a:solidFill>
                  <a:schemeClr val="dk1"/>
                </a:solidFill>
                <a:latin typeface="Arial"/>
                <a:ea typeface="Arial"/>
                <a:cs typeface="Arial"/>
                <a:sym typeface="Arial"/>
              </a:rPr>
              <a:t>•What are they?</a:t>
            </a:r>
          </a:p>
          <a:p>
            <a:pPr lvl="0" rtl="0">
              <a:lnSpc>
                <a:spcPct val="115000"/>
              </a:lnSpc>
              <a:spcBef>
                <a:spcPts val="800"/>
              </a:spcBef>
              <a:buClr>
                <a:schemeClr val="dk1"/>
              </a:buClr>
              <a:buSzPct val="34375"/>
              <a:buFont typeface="Arial"/>
              <a:buNone/>
            </a:pPr>
            <a:r>
              <a:rPr lang="en">
                <a:solidFill>
                  <a:schemeClr val="dk1"/>
                </a:solidFill>
                <a:latin typeface="Arial"/>
                <a:ea typeface="Arial"/>
                <a:cs typeface="Arial"/>
                <a:sym typeface="Arial"/>
              </a:rPr>
              <a:t>•After being knocked down how do you pick oneself up?</a:t>
            </a:r>
          </a:p>
          <a:p>
            <a:pPr lvl="0" rtl="0">
              <a:lnSpc>
                <a:spcPct val="115000"/>
              </a:lnSpc>
              <a:spcBef>
                <a:spcPts val="800"/>
              </a:spcBef>
              <a:buClr>
                <a:schemeClr val="dk1"/>
              </a:buClr>
              <a:buSzPct val="34375"/>
              <a:buFont typeface="Arial"/>
              <a:buNone/>
            </a:pPr>
            <a:r>
              <a:rPr lang="en">
                <a:solidFill>
                  <a:schemeClr val="dk1"/>
                </a:solidFill>
                <a:latin typeface="Arial"/>
                <a:ea typeface="Arial"/>
                <a:cs typeface="Arial"/>
                <a:sym typeface="Arial"/>
              </a:rPr>
              <a:t>•Your ability to summary and communicate</a:t>
            </a:r>
          </a:p>
          <a:p>
            <a:pPr>
              <a:spcBef>
                <a:spcPts val="0"/>
              </a:spcBef>
              <a:buNone/>
            </a:pPr>
            <a:endParaRPr/>
          </a:p>
        </p:txBody>
      </p:sp>
      <p:sp>
        <p:nvSpPr>
          <p:cNvPr id="207" name="Shape 207"/>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a:spcBef>
                <a:spcPts val="0"/>
              </a:spcBef>
              <a:buNone/>
            </a:pPr>
            <a:r>
              <a:rPr lang="en" b="0">
                <a:solidFill>
                  <a:srgbClr val="FFFFFF"/>
                </a:solidFill>
                <a:latin typeface="Arial"/>
                <a:ea typeface="Arial"/>
                <a:cs typeface="Arial"/>
                <a:sym typeface="Arial"/>
              </a:rPr>
              <a:t>Top 3: A class you hate the most and  a class you like the most </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a:spLocks noGrp="1"/>
          </p:cNvSpPr>
          <p:nvPr>
            <p:ph type="body" idx="1"/>
          </p:nvPr>
        </p:nvSpPr>
        <p:spPr>
          <a:xfrm>
            <a:off x="457200" y="1658990"/>
            <a:ext cx="8229600" cy="4840199"/>
          </a:xfrm>
          <a:prstGeom prst="rect">
            <a:avLst/>
          </a:prstGeom>
        </p:spPr>
        <p:txBody>
          <a:bodyPr lIns="91425" tIns="91425" rIns="91425" bIns="91425" anchor="t" anchorCtr="0">
            <a:noAutofit/>
          </a:bodyPr>
          <a:lstStyle/>
          <a:p>
            <a:pPr lvl="0" rtl="0">
              <a:lnSpc>
                <a:spcPct val="115000"/>
              </a:lnSpc>
              <a:spcBef>
                <a:spcPts val="800"/>
              </a:spcBef>
              <a:buClr>
                <a:schemeClr val="dk1"/>
              </a:buClr>
              <a:buSzPct val="34375"/>
              <a:buFont typeface="Arial"/>
              <a:buNone/>
            </a:pPr>
            <a:r>
              <a:rPr lang="en">
                <a:solidFill>
                  <a:schemeClr val="dk1"/>
                </a:solidFill>
                <a:latin typeface="Arial"/>
                <a:ea typeface="Arial"/>
                <a:cs typeface="Arial"/>
                <a:sym typeface="Arial"/>
              </a:rPr>
              <a:t>•Open communication</a:t>
            </a:r>
          </a:p>
          <a:p>
            <a:pPr lvl="0" rtl="0">
              <a:lnSpc>
                <a:spcPct val="115000"/>
              </a:lnSpc>
              <a:spcBef>
                <a:spcPts val="700"/>
              </a:spcBef>
              <a:buClr>
                <a:schemeClr val="dk1"/>
              </a:buClr>
              <a:buSzPct val="39285"/>
              <a:buFont typeface="Arial"/>
              <a:buNone/>
            </a:pPr>
            <a:r>
              <a:rPr lang="en" sz="2800">
                <a:solidFill>
                  <a:schemeClr val="dk1"/>
                </a:solidFill>
                <a:latin typeface="Arial"/>
                <a:ea typeface="Arial"/>
                <a:cs typeface="Arial"/>
                <a:sym typeface="Arial"/>
              </a:rPr>
              <a:t>–Don’t wait until the last minute</a:t>
            </a:r>
          </a:p>
          <a:p>
            <a:pPr lvl="0" rtl="0">
              <a:lnSpc>
                <a:spcPct val="115000"/>
              </a:lnSpc>
              <a:spcBef>
                <a:spcPts val="800"/>
              </a:spcBef>
              <a:buClr>
                <a:schemeClr val="dk1"/>
              </a:buClr>
              <a:buSzPct val="34375"/>
              <a:buFont typeface="Arial"/>
              <a:buNone/>
            </a:pPr>
            <a:r>
              <a:rPr lang="en">
                <a:solidFill>
                  <a:schemeClr val="dk1"/>
                </a:solidFill>
                <a:latin typeface="Arial"/>
                <a:ea typeface="Arial"/>
                <a:cs typeface="Arial"/>
                <a:sym typeface="Arial"/>
              </a:rPr>
              <a:t>•Aligning your goals</a:t>
            </a:r>
          </a:p>
          <a:p>
            <a:pPr lvl="0" rtl="0">
              <a:lnSpc>
                <a:spcPct val="115000"/>
              </a:lnSpc>
              <a:spcBef>
                <a:spcPts val="800"/>
              </a:spcBef>
              <a:buClr>
                <a:schemeClr val="dk1"/>
              </a:buClr>
              <a:buSzPct val="34375"/>
              <a:buFont typeface="Arial"/>
              <a:buNone/>
            </a:pPr>
            <a:r>
              <a:rPr lang="en">
                <a:solidFill>
                  <a:schemeClr val="dk1"/>
                </a:solidFill>
                <a:latin typeface="Arial"/>
                <a:ea typeface="Arial"/>
                <a:cs typeface="Arial"/>
                <a:sym typeface="Arial"/>
              </a:rPr>
              <a:t>•Be supportive</a:t>
            </a:r>
          </a:p>
          <a:p>
            <a:pPr>
              <a:spcBef>
                <a:spcPts val="0"/>
              </a:spcBef>
              <a:buNone/>
            </a:pPr>
            <a:endParaRPr/>
          </a:p>
        </p:txBody>
      </p:sp>
      <p:sp>
        <p:nvSpPr>
          <p:cNvPr id="213" name="Shape 213"/>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a:spcBef>
                <a:spcPts val="0"/>
              </a:spcBef>
              <a:buNone/>
            </a:pPr>
            <a:r>
              <a:rPr lang="en" sz="4400" b="0">
                <a:solidFill>
                  <a:srgbClr val="FFFFFF"/>
                </a:solidFill>
                <a:latin typeface="Arial"/>
                <a:ea typeface="Arial"/>
                <a:cs typeface="Arial"/>
                <a:sym typeface="Arial"/>
              </a:rPr>
              <a:t>Working with your boss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Master Students</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smtClean="0"/>
              <a:t>Duration: better to take 15 months than 9 months</a:t>
            </a:r>
          </a:p>
          <a:p>
            <a:pPr marL="457200" lvl="2" indent="-457200">
              <a:buFont typeface="Arial" panose="020B0604020202020204" pitchFamily="34" charset="0"/>
              <a:buChar char="•"/>
            </a:pPr>
            <a:r>
              <a:rPr lang="en-US" dirty="0" smtClean="0"/>
              <a:t>Especially if you want to find a job and get some working experience in US after graduation</a:t>
            </a:r>
          </a:p>
          <a:p>
            <a:pPr marL="457200" indent="-457200">
              <a:buFont typeface="Arial" panose="020B0604020202020204" pitchFamily="34" charset="0"/>
              <a:buChar char="•"/>
            </a:pPr>
            <a:r>
              <a:rPr lang="en-US" dirty="0" smtClean="0"/>
              <a:t>Start to look for jobs once you settle down</a:t>
            </a:r>
          </a:p>
          <a:p>
            <a:pPr marL="457200" lvl="2" indent="-457200">
              <a:buFont typeface="Arial" panose="020B0604020202020204" pitchFamily="34" charset="0"/>
              <a:buChar char="•"/>
            </a:pPr>
            <a:r>
              <a:rPr lang="en-US" dirty="0" smtClean="0"/>
              <a:t>Get right expectation</a:t>
            </a:r>
          </a:p>
          <a:p>
            <a:pPr marL="457200" lvl="2" indent="-457200">
              <a:buFont typeface="Arial" panose="020B0604020202020204" pitchFamily="34" charset="0"/>
              <a:buChar char="•"/>
            </a:pPr>
            <a:r>
              <a:rPr lang="en-US" dirty="0" smtClean="0"/>
              <a:t>OK to start with a non-paid job</a:t>
            </a:r>
          </a:p>
          <a:p>
            <a:pPr marL="457200" lvl="2" indent="-457200">
              <a:buFont typeface="Arial" panose="020B0604020202020204" pitchFamily="34" charset="0"/>
              <a:buChar char="•"/>
            </a:pPr>
            <a:r>
              <a:rPr lang="en-US" dirty="0" smtClean="0"/>
              <a:t>Use the career services of the university and the department</a:t>
            </a:r>
          </a:p>
        </p:txBody>
      </p:sp>
    </p:spTree>
    <p:extLst>
      <p:ext uri="{BB962C8B-B14F-4D97-AF65-F5344CB8AC3E}">
        <p14:creationId xmlns:p14="http://schemas.microsoft.com/office/powerpoint/2010/main" val="1823396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2286000"/>
            <a:ext cx="8229600" cy="4213189"/>
          </a:xfrm>
        </p:spPr>
        <p:txBody>
          <a:bodyPr/>
          <a:lstStyle/>
          <a:p>
            <a:pPr marL="457200" indent="-457200">
              <a:buFont typeface="Arial" panose="020B0604020202020204" pitchFamily="34" charset="0"/>
              <a:buChar char="•"/>
            </a:pPr>
            <a:r>
              <a:rPr lang="en-US" dirty="0" smtClean="0"/>
              <a:t>You will probably become too busy to come back to the fellowship/church</a:t>
            </a:r>
          </a:p>
          <a:p>
            <a:pPr marL="457200" indent="-457200">
              <a:buFont typeface="Arial" panose="020B0604020202020204" pitchFamily="34" charset="0"/>
              <a:buChar char="•"/>
            </a:pPr>
            <a:r>
              <a:rPr lang="en-US" dirty="0" smtClean="0"/>
              <a:t>Sometimes you got to pause or face big challenges</a:t>
            </a:r>
          </a:p>
          <a:p>
            <a:pPr marL="457200" indent="-457200">
              <a:buFont typeface="Arial" panose="020B0604020202020204" pitchFamily="34" charset="0"/>
              <a:buChar char="•"/>
            </a:pPr>
            <a:r>
              <a:rPr lang="en-US" dirty="0" smtClean="0"/>
              <a:t>Always come back when you feel you need a home – don’t be shy </a:t>
            </a:r>
            <a:r>
              <a:rPr lang="en-US" dirty="0" smtClean="0">
                <a:sym typeface="Wingdings" panose="05000000000000000000" pitchFamily="2" charset="2"/>
              </a:rPr>
              <a:t></a:t>
            </a:r>
            <a:endParaRPr lang="en-US" dirty="0" smtClean="0"/>
          </a:p>
          <a:p>
            <a:pPr marL="457200" indent="-457200">
              <a:buFont typeface="Arial" panose="020B0604020202020204" pitchFamily="34" charset="0"/>
              <a:buChar char="•"/>
            </a:pPr>
            <a:endParaRPr lang="en-US" dirty="0"/>
          </a:p>
        </p:txBody>
      </p:sp>
      <p:sp>
        <p:nvSpPr>
          <p:cNvPr id="3" name="Title 2"/>
          <p:cNvSpPr>
            <a:spLocks noGrp="1"/>
          </p:cNvSpPr>
          <p:nvPr>
            <p:ph type="title"/>
          </p:nvPr>
        </p:nvSpPr>
        <p:spPr>
          <a:xfrm>
            <a:off x="228600" y="685800"/>
            <a:ext cx="9067800" cy="1325700"/>
          </a:xfrm>
        </p:spPr>
        <p:txBody>
          <a:bodyPr/>
          <a:lstStyle/>
          <a:p>
            <a:r>
              <a:rPr lang="en-US" dirty="0" smtClean="0"/>
              <a:t>Add a bit of my own experience: </a:t>
            </a:r>
            <a:r>
              <a:rPr lang="en-US" dirty="0" smtClean="0"/>
              <a:t>Fellowship/church </a:t>
            </a:r>
            <a:r>
              <a:rPr lang="en-US" dirty="0" smtClean="0"/>
              <a:t>is your forever home</a:t>
            </a:r>
            <a:endParaRPr lang="en-US" dirty="0"/>
          </a:p>
        </p:txBody>
      </p:sp>
    </p:spTree>
    <p:extLst>
      <p:ext uri="{BB962C8B-B14F-4D97-AF65-F5344CB8AC3E}">
        <p14:creationId xmlns:p14="http://schemas.microsoft.com/office/powerpoint/2010/main" val="4206896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378525" y="2346462"/>
            <a:ext cx="8229600" cy="1325700"/>
          </a:xfrm>
          <a:prstGeom prst="rect">
            <a:avLst/>
          </a:prstGeom>
        </p:spPr>
        <p:txBody>
          <a:bodyPr lIns="91425" tIns="91425" rIns="91425" bIns="91425" anchor="b" anchorCtr="0">
            <a:noAutofit/>
          </a:bodyPr>
          <a:lstStyle/>
          <a:p>
            <a:pPr lvl="0" algn="ctr" rtl="0">
              <a:spcBef>
                <a:spcPts val="0"/>
              </a:spcBef>
              <a:buNone/>
            </a:pPr>
            <a:r>
              <a:rPr lang="en" sz="6000"/>
              <a:t>2. 生活</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http://3.bp.blogspot.com/-1b0VWM6i-WQ/UXawnhoxCYI/AAAAAAAAAFk/O69_8Y-h_88/s640/chinchilla2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398" y="914400"/>
            <a:ext cx="8051319"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1832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zh-TW" altLang="en-US" dirty="0" smtClean="0">
                <a:latin typeface="KaiTi" panose="02010609060101010101" pitchFamily="49" charset="-122"/>
                <a:ea typeface="KaiTi" panose="02010609060101010101" pitchFamily="49" charset="-122"/>
              </a:rPr>
              <a:t>如何適應美國文化</a:t>
            </a:r>
            <a:r>
              <a:rPr lang="en-US" altLang="zh-TW"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endParaRPr lang="en-US" altLang="zh-TW" dirty="0" smtClean="0">
              <a:latin typeface="KaiTi" panose="02010609060101010101" pitchFamily="49" charset="-122"/>
              <a:ea typeface="KaiTi" panose="02010609060101010101" pitchFamily="49" charset="-122"/>
            </a:endParaRPr>
          </a:p>
          <a:p>
            <a:r>
              <a:rPr lang="zh-TW" altLang="en-US" dirty="0" smtClean="0">
                <a:latin typeface="KaiTi" panose="02010609060101010101" pitchFamily="49" charset="-122"/>
                <a:ea typeface="KaiTi" panose="02010609060101010101" pitchFamily="49" charset="-122"/>
              </a:rPr>
              <a:t>工作與學習</a:t>
            </a:r>
            <a:r>
              <a:rPr lang="en-US" altLang="zh-TW" dirty="0" smtClean="0">
                <a:latin typeface="KaiTi" panose="02010609060101010101" pitchFamily="49" charset="-122"/>
                <a:ea typeface="KaiTi" panose="02010609060101010101" pitchFamily="49" charset="-122"/>
              </a:rPr>
              <a:t>:</a:t>
            </a:r>
            <a:r>
              <a:rPr lang="zh-TW" altLang="en-US" dirty="0" smtClean="0">
                <a:latin typeface="KaiTi" panose="02010609060101010101" pitchFamily="49" charset="-122"/>
                <a:ea typeface="KaiTi" panose="02010609060101010101" pitchFamily="49" charset="-122"/>
              </a:rPr>
              <a:t> 直接與合適的溝通</a:t>
            </a:r>
            <a:endParaRPr lang="en-US" altLang="zh-TW" dirty="0" smtClean="0">
              <a:latin typeface="KaiTi" panose="02010609060101010101" pitchFamily="49" charset="-122"/>
              <a:ea typeface="KaiTi" panose="02010609060101010101" pitchFamily="49" charset="-122"/>
            </a:endParaRPr>
          </a:p>
          <a:p>
            <a:endParaRPr lang="en-US" altLang="zh-TW" dirty="0">
              <a:latin typeface="KaiTi" panose="02010609060101010101" pitchFamily="49" charset="-122"/>
              <a:ea typeface="KaiTi" panose="02010609060101010101" pitchFamily="49" charset="-122"/>
            </a:endParaRPr>
          </a:p>
          <a:p>
            <a:r>
              <a:rPr lang="zh-TW" altLang="en-US" dirty="0" smtClean="0">
                <a:latin typeface="KaiTi" panose="02010609060101010101" pitchFamily="49" charset="-122"/>
                <a:ea typeface="KaiTi" panose="02010609060101010101" pitchFamily="49" charset="-122"/>
              </a:rPr>
              <a:t>住房與室友</a:t>
            </a:r>
            <a:r>
              <a:rPr lang="en-US" altLang="zh-TW" dirty="0" smtClean="0">
                <a:latin typeface="KaiTi" panose="02010609060101010101" pitchFamily="49" charset="-122"/>
                <a:ea typeface="KaiTi" panose="02010609060101010101" pitchFamily="49" charset="-122"/>
              </a:rPr>
              <a:t>:</a:t>
            </a:r>
            <a:r>
              <a:rPr lang="zh-TW" altLang="en-US" dirty="0" smtClean="0">
                <a:latin typeface="KaiTi" panose="02010609060101010101" pitchFamily="49" charset="-122"/>
                <a:ea typeface="KaiTi" panose="02010609060101010101" pitchFamily="49" charset="-122"/>
              </a:rPr>
              <a:t> 調適不同文化</a:t>
            </a:r>
            <a:endParaRPr lang="en-US" altLang="zh-TW" dirty="0" smtClean="0">
              <a:latin typeface="KaiTi" panose="02010609060101010101" pitchFamily="49" charset="-122"/>
              <a:ea typeface="KaiTi" panose="02010609060101010101" pitchFamily="49" charset="-122"/>
            </a:endParaRPr>
          </a:p>
          <a:p>
            <a:endParaRPr lang="en-US" dirty="0">
              <a:latin typeface="KaiTi" panose="02010609060101010101" pitchFamily="49" charset="-122"/>
              <a:ea typeface="KaiTi" panose="02010609060101010101" pitchFamily="49" charset="-122"/>
            </a:endParaRPr>
          </a:p>
          <a:p>
            <a:r>
              <a:rPr lang="zh-TW" altLang="en-US" dirty="0" smtClean="0">
                <a:latin typeface="KaiTi" panose="02010609060101010101" pitchFamily="49" charset="-122"/>
                <a:ea typeface="KaiTi" panose="02010609060101010101" pitchFamily="49" charset="-122"/>
              </a:rPr>
              <a:t>購物與娛樂</a:t>
            </a:r>
            <a:endParaRPr lang="en-US" altLang="zh-TW" dirty="0" smtClean="0">
              <a:latin typeface="KaiTi" panose="02010609060101010101" pitchFamily="49" charset="-122"/>
              <a:ea typeface="KaiTi" panose="02010609060101010101" pitchFamily="49" charset="-122"/>
            </a:endParaRPr>
          </a:p>
          <a:p>
            <a:endParaRPr lang="en-US" dirty="0">
              <a:latin typeface="KaiTi" panose="02010609060101010101" pitchFamily="49" charset="-122"/>
              <a:ea typeface="KaiTi" panose="02010609060101010101" pitchFamily="49" charset="-122"/>
            </a:endParaRPr>
          </a:p>
          <a:p>
            <a:endParaRPr lang="en-US"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2336315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latin typeface="KaiTi" panose="02010609060101010101" pitchFamily="49" charset="-122"/>
                <a:ea typeface="KaiTi" panose="02010609060101010101" pitchFamily="49" charset="-122"/>
              </a:rPr>
              <a:t>尋找適合的群體</a:t>
            </a:r>
            <a:endParaRPr lang="en-US" dirty="0">
              <a:latin typeface="KaiTi" panose="02010609060101010101" pitchFamily="49" charset="-122"/>
              <a:ea typeface="KaiTi" panose="02010609060101010101" pitchFamily="49" charset="-122"/>
            </a:endParaRPr>
          </a:p>
        </p:txBody>
      </p:sp>
      <p:sp>
        <p:nvSpPr>
          <p:cNvPr id="3" name="Content Placeholder 2"/>
          <p:cNvSpPr>
            <a:spLocks noGrp="1"/>
          </p:cNvSpPr>
          <p:nvPr>
            <p:ph idx="1"/>
          </p:nvPr>
        </p:nvSpPr>
        <p:spPr/>
        <p:txBody>
          <a:bodyPr/>
          <a:lstStyle/>
          <a:p>
            <a:endParaRPr lang="en-US" dirty="0" smtClean="0"/>
          </a:p>
          <a:p>
            <a:r>
              <a:rPr lang="zh-TW" altLang="en-US" dirty="0" smtClean="0">
                <a:latin typeface="KaiTi" panose="02010609060101010101" pitchFamily="49" charset="-122"/>
                <a:ea typeface="KaiTi" panose="02010609060101010101" pitchFamily="49" charset="-122"/>
                <a:cs typeface="Times New Roman" panose="02020603050405020304" pitchFamily="18" charset="0"/>
              </a:rPr>
              <a:t>華人群體與其他種族</a:t>
            </a:r>
            <a:endParaRPr lang="en-US" altLang="zh-TW" dirty="0" smtClean="0">
              <a:latin typeface="KaiTi" panose="02010609060101010101" pitchFamily="49" charset="-122"/>
              <a:ea typeface="KaiTi" panose="02010609060101010101" pitchFamily="49" charset="-122"/>
              <a:cs typeface="Times New Roman" panose="02020603050405020304" pitchFamily="18" charset="0"/>
            </a:endParaRPr>
          </a:p>
          <a:p>
            <a:endParaRPr lang="en-US" dirty="0">
              <a:latin typeface="KaiTi" panose="02010609060101010101" pitchFamily="49" charset="-122"/>
              <a:ea typeface="KaiTi" panose="02010609060101010101" pitchFamily="49" charset="-122"/>
              <a:cs typeface="Times New Roman" panose="02020603050405020304" pitchFamily="18" charset="0"/>
            </a:endParaRPr>
          </a:p>
          <a:p>
            <a:r>
              <a:rPr lang="zh-TW" altLang="en-US" dirty="0" smtClean="0">
                <a:latin typeface="KaiTi" panose="02010609060101010101" pitchFamily="49" charset="-122"/>
                <a:ea typeface="KaiTi" panose="02010609060101010101" pitchFamily="49" charset="-122"/>
                <a:cs typeface="Times New Roman" panose="02020603050405020304" pitchFamily="18" charset="0"/>
              </a:rPr>
              <a:t>朋友與同事的界線</a:t>
            </a:r>
            <a:endParaRPr lang="en-US" altLang="zh-TW" dirty="0" smtClean="0">
              <a:latin typeface="KaiTi" panose="02010609060101010101" pitchFamily="49" charset="-122"/>
              <a:ea typeface="KaiTi" panose="02010609060101010101" pitchFamily="49" charset="-122"/>
              <a:cs typeface="Times New Roman" panose="02020603050405020304" pitchFamily="18" charset="0"/>
            </a:endParaRPr>
          </a:p>
          <a:p>
            <a:endParaRPr lang="en-US" dirty="0">
              <a:latin typeface="KaiTi" panose="02010609060101010101" pitchFamily="49" charset="-122"/>
              <a:ea typeface="KaiTi" panose="02010609060101010101" pitchFamily="49" charset="-122"/>
              <a:cs typeface="Times New Roman" panose="02020603050405020304" pitchFamily="18" charset="0"/>
            </a:endParaRPr>
          </a:p>
          <a:p>
            <a:r>
              <a:rPr lang="en-US" dirty="0" smtClean="0">
                <a:latin typeface="Times New Roman" panose="02020603050405020304" pitchFamily="18" charset="0"/>
                <a:ea typeface="KaiTi" panose="02010609060101010101" pitchFamily="49" charset="-122"/>
                <a:cs typeface="Times New Roman" panose="02020603050405020304" pitchFamily="18" charset="0"/>
              </a:rPr>
              <a:t>Mentor</a:t>
            </a:r>
            <a:r>
              <a:rPr lang="zh-TW" altLang="en-US" dirty="0" smtClean="0">
                <a:latin typeface="KaiTi" panose="02010609060101010101" pitchFamily="49" charset="-122"/>
                <a:ea typeface="KaiTi" panose="02010609060101010101" pitchFamily="49" charset="-122"/>
                <a:cs typeface="Times New Roman" panose="02020603050405020304" pitchFamily="18" charset="0"/>
              </a:rPr>
              <a:t>的重要性</a:t>
            </a:r>
            <a:endParaRPr lang="en-US" dirty="0">
              <a:latin typeface="KaiTi" panose="02010609060101010101" pitchFamily="49" charset="-122"/>
              <a:ea typeface="KaiTi"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10971175"/>
      </p:ext>
    </p:extLst>
  </p:cSld>
  <p:clrMapOvr>
    <a:masterClrMapping/>
  </p:clrMapOvr>
</p:sld>
</file>

<file path=ppt/theme/theme1.xml><?xml version="1.0" encoding="utf-8"?>
<a:theme xmlns:a="http://schemas.openxmlformats.org/drawingml/2006/main" name="wave">
  <a:themeElements>
    <a:clrScheme name="Custom 506">
      <a:dk1>
        <a:srgbClr val="000000"/>
      </a:dk1>
      <a:lt1>
        <a:srgbClr val="FFFFFF"/>
      </a:lt1>
      <a:dk2>
        <a:srgbClr val="00387E"/>
      </a:dk2>
      <a:lt2>
        <a:srgbClr val="C6DFFF"/>
      </a:lt2>
      <a:accent1>
        <a:srgbClr val="4F81BD"/>
      </a:accent1>
      <a:accent2>
        <a:srgbClr val="C0504D"/>
      </a:accent2>
      <a:accent3>
        <a:srgbClr val="9BBB59"/>
      </a:accent3>
      <a:accent4>
        <a:srgbClr val="8064A2"/>
      </a:accent4>
      <a:accent5>
        <a:srgbClr val="4BACC6"/>
      </a:accent5>
      <a:accent6>
        <a:srgbClr val="F79646"/>
      </a:accent6>
      <a:hlink>
        <a:srgbClr val="00387E"/>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843</Words>
  <Application>Microsoft Office PowerPoint</Application>
  <PresentationFormat>On-screen Show (4:3)</PresentationFormat>
  <Paragraphs>129</Paragraphs>
  <Slides>35</Slides>
  <Notes>28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KaiTi</vt:lpstr>
      <vt:lpstr>Arial</vt:lpstr>
      <vt:lpstr>Times New Roman</vt:lpstr>
      <vt:lpstr>Trebuchet MS</vt:lpstr>
      <vt:lpstr>Wingdings</vt:lpstr>
      <vt:lpstr>wave</vt:lpstr>
      <vt:lpstr>从校园到职场</vt:lpstr>
      <vt:lpstr>1. 学习</vt:lpstr>
      <vt:lpstr>PhD Students</vt:lpstr>
      <vt:lpstr>Master Students</vt:lpstr>
      <vt:lpstr>Add a bit of my own experience: Fellowship/church is your forever home</vt:lpstr>
      <vt:lpstr>2. 生活</vt:lpstr>
      <vt:lpstr>PowerPoint Presentation</vt:lpstr>
      <vt:lpstr> 如何適應美國文化?</vt:lpstr>
      <vt:lpstr>尋找適合的群體</vt:lpstr>
      <vt:lpstr>教會與我</vt:lpstr>
      <vt:lpstr>3. 新手</vt:lpstr>
      <vt:lpstr>你以为学计算机将来是这样的</vt:lpstr>
      <vt:lpstr>没毕业咱说不准也能变成这样</vt:lpstr>
      <vt:lpstr>等你毕业后会发现，其实是这样</vt:lpstr>
      <vt:lpstr>你以为学市场营销将来是这样的</vt:lpstr>
      <vt:lpstr>俗一点也是这样的</vt:lpstr>
      <vt:lpstr>等你毕业后会发现，其实是这样</vt:lpstr>
      <vt:lpstr>你以为学机械工程将来是这样的</vt:lpstr>
      <vt:lpstr>时不时还能倒腾出个这货陪你玩</vt:lpstr>
      <vt:lpstr>等你毕业后会发现，其实是这样</vt:lpstr>
      <vt:lpstr>工作压力来源</vt:lpstr>
      <vt:lpstr>工作压力</vt:lpstr>
      <vt:lpstr>对策</vt:lpstr>
      <vt:lpstr>人际关系</vt:lpstr>
      <vt:lpstr>对策</vt:lpstr>
      <vt:lpstr>4. 面试与老板</vt:lpstr>
      <vt:lpstr>Top three qualification questions</vt:lpstr>
      <vt:lpstr>Trustworthy 誠信</vt:lpstr>
      <vt:lpstr>應變能力和快速学习</vt:lpstr>
      <vt:lpstr>Leadership potential 領導力潛能</vt:lpstr>
      <vt:lpstr>PowerPoint Presentation</vt:lpstr>
      <vt:lpstr>Top 1: Tell me about yourself</vt:lpstr>
      <vt:lpstr>Top 2: Why should I hire you?</vt:lpstr>
      <vt:lpstr>Top 3: A class you hate the most and  a class you like the most </vt:lpstr>
      <vt:lpstr>Working with your boss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从校园到职场</dc:title>
  <dc:creator>Tai-Wei Hu</dc:creator>
  <cp:lastModifiedBy>ychen</cp:lastModifiedBy>
  <cp:revision>10</cp:revision>
  <dcterms:modified xsi:type="dcterms:W3CDTF">2015-09-25T04:34:20Z</dcterms:modified>
</cp:coreProperties>
</file>