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61" r:id="rId4"/>
    <p:sldId id="258" r:id="rId5"/>
    <p:sldId id="257" r:id="rId6"/>
    <p:sldId id="262" r:id="rId7"/>
    <p:sldId id="264" r:id="rId8"/>
    <p:sldId id="259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9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BACF-9D96-4F09-BDA9-DD3C735D8EA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7C5E5-A09B-429B-AC2B-DF3995F4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00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BACF-9D96-4F09-BDA9-DD3C735D8EA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7C5E5-A09B-429B-AC2B-DF3995F4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142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BACF-9D96-4F09-BDA9-DD3C735D8EA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7C5E5-A09B-429B-AC2B-DF3995F4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110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BACF-9D96-4F09-BDA9-DD3C735D8EA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7C5E5-A09B-429B-AC2B-DF3995F4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03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BACF-9D96-4F09-BDA9-DD3C735D8EA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7C5E5-A09B-429B-AC2B-DF3995F4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35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BACF-9D96-4F09-BDA9-DD3C735D8EA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7C5E5-A09B-429B-AC2B-DF3995F4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552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BACF-9D96-4F09-BDA9-DD3C735D8EA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7C5E5-A09B-429B-AC2B-DF3995F4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198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BACF-9D96-4F09-BDA9-DD3C735D8EA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7C5E5-A09B-429B-AC2B-DF3995F4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726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BACF-9D96-4F09-BDA9-DD3C735D8EA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7C5E5-A09B-429B-AC2B-DF3995F4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59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BACF-9D96-4F09-BDA9-DD3C735D8EA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7C5E5-A09B-429B-AC2B-DF3995F4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24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BACF-9D96-4F09-BDA9-DD3C735D8EA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7C5E5-A09B-429B-AC2B-DF3995F4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670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9BACF-9D96-4F09-BDA9-DD3C735D8EA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7C5E5-A09B-429B-AC2B-DF3995F4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185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CoVisor</a:t>
            </a:r>
            <a:r>
              <a:rPr lang="en-US" dirty="0"/>
              <a:t>: A Compositional Hypervisor for Software-Defined Networks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/>
              <a:t>Xin </a:t>
            </a:r>
            <a:r>
              <a:rPr lang="en-US" sz="2800" dirty="0" err="1"/>
              <a:t>Jin</a:t>
            </a:r>
            <a:r>
              <a:rPr lang="en-US" sz="2800" dirty="0"/>
              <a:t>, Jennifer </a:t>
            </a:r>
            <a:r>
              <a:rPr lang="en-US" sz="2800" dirty="0" err="1"/>
              <a:t>Gossels</a:t>
            </a:r>
            <a:r>
              <a:rPr lang="en-US" sz="2800" dirty="0"/>
              <a:t>, Jennifer Rexford, David </a:t>
            </a:r>
            <a:r>
              <a:rPr lang="en-US" sz="2800" dirty="0" smtClean="0"/>
              <a:t>Walker</a:t>
            </a:r>
          </a:p>
          <a:p>
            <a:r>
              <a:rPr lang="en-US" i="1" dirty="0"/>
              <a:t>Princeton University</a:t>
            </a:r>
          </a:p>
        </p:txBody>
      </p:sp>
    </p:spTree>
    <p:extLst>
      <p:ext uri="{BB962C8B-B14F-4D97-AF65-F5344CB8AC3E}">
        <p14:creationId xmlns:p14="http://schemas.microsoft.com/office/powerpoint/2010/main" val="420900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Advanced Indexing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target rule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t</a:t>
            </a:r>
            <a:r>
              <a:rPr lang="en-US" dirty="0" smtClean="0"/>
              <a:t>, how to efficiently find the rules in a flow table that overlap with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t</a:t>
            </a:r>
            <a:r>
              <a:rPr lang="en-US" dirty="0" smtClean="0"/>
              <a:t>?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124200"/>
            <a:ext cx="5867400" cy="2783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943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and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Implement with 4K LOC on </a:t>
            </a:r>
            <a:r>
              <a:rPr lang="en-US" dirty="0" err="1" smtClean="0"/>
              <a:t>OpenVirteX</a:t>
            </a:r>
            <a:endParaRPr lang="en-US" dirty="0" smtClean="0"/>
          </a:p>
          <a:p>
            <a:r>
              <a:rPr lang="en-US" dirty="0" smtClean="0"/>
              <a:t>Simulation experiments against a </a:t>
            </a:r>
            <a:r>
              <a:rPr lang="en-US" dirty="0" err="1" smtClean="0"/>
              <a:t>strawman</a:t>
            </a:r>
            <a:r>
              <a:rPr lang="en-US" dirty="0" smtClean="0"/>
              <a:t> compiler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443287"/>
            <a:ext cx="8304028" cy="272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100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Coordinating Control-plane Modules</a:t>
            </a:r>
            <a:endParaRPr lang="en-US" sz="36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475" y="1600200"/>
            <a:ext cx="7409049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155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182" y="427036"/>
            <a:ext cx="8294818" cy="5821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856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Compositional Network Hypervisor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Assembly of multiple controllers</a:t>
            </a:r>
          </a:p>
          <a:p>
            <a:pPr lvl="1"/>
            <a:r>
              <a:rPr lang="en-US" dirty="0" smtClean="0"/>
              <a:t>Single admin, multiple controllers</a:t>
            </a:r>
          </a:p>
          <a:p>
            <a:pPr lvl="1"/>
            <a:r>
              <a:rPr lang="en-US" dirty="0" smtClean="0"/>
              <a:t>Compose controllers with </a:t>
            </a:r>
            <a:r>
              <a:rPr lang="en-US" i="1" dirty="0" smtClean="0"/>
              <a:t>parallel</a:t>
            </a:r>
            <a:r>
              <a:rPr lang="en-US" dirty="0" smtClean="0"/>
              <a:t>, </a:t>
            </a:r>
            <a:r>
              <a:rPr lang="en-US" i="1" dirty="0" smtClean="0"/>
              <a:t>sequential</a:t>
            </a:r>
            <a:r>
              <a:rPr lang="en-US" dirty="0" smtClean="0"/>
              <a:t> or </a:t>
            </a:r>
            <a:r>
              <a:rPr lang="en-US" i="1" dirty="0" smtClean="0"/>
              <a:t>overriding </a:t>
            </a:r>
          </a:p>
          <a:p>
            <a:r>
              <a:rPr lang="en-US" dirty="0" smtClean="0"/>
              <a:t>Definition of abstract topologies</a:t>
            </a:r>
          </a:p>
          <a:p>
            <a:pPr lvl="1"/>
            <a:r>
              <a:rPr lang="en-US" dirty="0" smtClean="0"/>
              <a:t>One physical switch -&gt; many logical switches</a:t>
            </a:r>
          </a:p>
        </p:txBody>
      </p:sp>
    </p:spTree>
    <p:extLst>
      <p:ext uri="{BB962C8B-B14F-4D97-AF65-F5344CB8AC3E}">
        <p14:creationId xmlns:p14="http://schemas.microsoft.com/office/powerpoint/2010/main" val="348275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CoVisor</a:t>
            </a:r>
            <a:r>
              <a:rPr lang="en-US" dirty="0" smtClean="0"/>
              <a:t> Overview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601" y="1600200"/>
            <a:ext cx="665079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407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Flow table compilation efficiency</a:t>
            </a:r>
          </a:p>
        </p:txBody>
      </p:sp>
    </p:spTree>
    <p:extLst>
      <p:ext uri="{BB962C8B-B14F-4D97-AF65-F5344CB8AC3E}">
        <p14:creationId xmlns:p14="http://schemas.microsoft.com/office/powerpoint/2010/main" val="35119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Incremental compilation</a:t>
            </a:r>
          </a:p>
          <a:p>
            <a:pPr lvl="1"/>
            <a:r>
              <a:rPr lang="en-US" dirty="0" smtClean="0"/>
              <a:t>Incremental priority assignment</a:t>
            </a:r>
          </a:p>
          <a:p>
            <a:pPr lvl="1"/>
            <a:r>
              <a:rPr lang="en-US" dirty="0" smtClean="0"/>
              <a:t>Advanced indexing for fast rule lookup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402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Compilation</a:t>
            </a:r>
            <a:endParaRPr lang="en-US" dirty="0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304012"/>
            <a:ext cx="8229600" cy="311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775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Priority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Heuristics</a:t>
            </a:r>
          </a:p>
          <a:p>
            <a:pPr lvl="1"/>
            <a:r>
              <a:rPr lang="en-US" dirty="0" smtClean="0"/>
              <a:t>Parallel: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Sequential: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Overriding:  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209800"/>
            <a:ext cx="4495800" cy="394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276600"/>
            <a:ext cx="5257800" cy="399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038600"/>
            <a:ext cx="506143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566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125</Words>
  <Application>Microsoft Office PowerPoint</Application>
  <PresentationFormat>On-screen Show (4:3)</PresentationFormat>
  <Paragraphs>30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CoVisor: A Compositional Hypervisor for Software-Defined Networks</vt:lpstr>
      <vt:lpstr>Coordinating Control-plane Modules</vt:lpstr>
      <vt:lpstr>PowerPoint Presentation</vt:lpstr>
      <vt:lpstr>Compositional Network Hypervisor</vt:lpstr>
      <vt:lpstr>CoVisor Overview</vt:lpstr>
      <vt:lpstr>Challenge</vt:lpstr>
      <vt:lpstr>Solution</vt:lpstr>
      <vt:lpstr>Incremental Compilation</vt:lpstr>
      <vt:lpstr>Incremental Priority Assignment</vt:lpstr>
      <vt:lpstr>Advanced Indexing Structure</vt:lpstr>
      <vt:lpstr>Implementation and Evaluation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CoVisor: A Compositional Hypervisor for Software-Defined Networks</dc:title>
  <dc:creator>Xitao Wen</dc:creator>
  <cp:lastModifiedBy>Xitao Wen</cp:lastModifiedBy>
  <cp:revision>8</cp:revision>
  <dcterms:created xsi:type="dcterms:W3CDTF">2015-02-17T16:56:25Z</dcterms:created>
  <dcterms:modified xsi:type="dcterms:W3CDTF">2015-02-17T21:40:02Z</dcterms:modified>
</cp:coreProperties>
</file>