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3" r:id="rId10"/>
    <p:sldId id="268" r:id="rId11"/>
    <p:sldId id="266" r:id="rId12"/>
    <p:sldId id="272" r:id="rId13"/>
    <p:sldId id="267" r:id="rId14"/>
    <p:sldId id="275" r:id="rId15"/>
    <p:sldId id="273" r:id="rId16"/>
    <p:sldId id="269" r:id="rId17"/>
    <p:sldId id="270" r:id="rId18"/>
    <p:sldId id="271" r:id="rId19"/>
    <p:sldId id="293" r:id="rId20"/>
    <p:sldId id="294" r:id="rId21"/>
    <p:sldId id="274" r:id="rId22"/>
    <p:sldId id="276" r:id="rId23"/>
    <p:sldId id="277" r:id="rId24"/>
    <p:sldId id="278" r:id="rId25"/>
    <p:sldId id="280" r:id="rId26"/>
    <p:sldId id="279" r:id="rId27"/>
    <p:sldId id="282" r:id="rId28"/>
    <p:sldId id="281" r:id="rId29"/>
    <p:sldId id="283" r:id="rId30"/>
    <p:sldId id="284" r:id="rId31"/>
    <p:sldId id="296" r:id="rId32"/>
    <p:sldId id="297" r:id="rId33"/>
    <p:sldId id="285" r:id="rId34"/>
    <p:sldId id="286" r:id="rId35"/>
    <p:sldId id="287" r:id="rId36"/>
    <p:sldId id="288" r:id="rId37"/>
    <p:sldId id="295" r:id="rId38"/>
    <p:sldId id="289" r:id="rId39"/>
    <p:sldId id="290" r:id="rId40"/>
    <p:sldId id="29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048CC5-5DA3-4177-BE03-E53E62A472D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A663053-32B8-4541-A1B5-E15BC32D312B}">
      <dgm:prSet/>
      <dgm:spPr/>
      <dgm:t>
        <a:bodyPr/>
        <a:lstStyle/>
        <a:p>
          <a:pPr rtl="0"/>
          <a:r>
            <a:rPr lang="en-US" dirty="0" smtClean="0"/>
            <a:t>Formalize English descriptions</a:t>
          </a:r>
          <a:endParaRPr lang="en-US" dirty="0"/>
        </a:p>
      </dgm:t>
    </dgm:pt>
    <dgm:pt modelId="{19627E8C-94AC-4FFE-8BA2-868BE2E4A229}" type="parTrans" cxnId="{FA81471A-82E2-4614-AE10-5BA0C4DF45F5}">
      <dgm:prSet/>
      <dgm:spPr/>
      <dgm:t>
        <a:bodyPr/>
        <a:lstStyle/>
        <a:p>
          <a:endParaRPr lang="en-US"/>
        </a:p>
      </dgm:t>
    </dgm:pt>
    <dgm:pt modelId="{B8BB5EBA-11C9-4BC9-A487-01812096C36D}" type="sibTrans" cxnId="{FA81471A-82E2-4614-AE10-5BA0C4DF45F5}">
      <dgm:prSet/>
      <dgm:spPr/>
      <dgm:t>
        <a:bodyPr/>
        <a:lstStyle/>
        <a:p>
          <a:endParaRPr lang="en-US"/>
        </a:p>
      </dgm:t>
    </dgm:pt>
    <dgm:pt modelId="{432CE7F6-1CA8-4385-B755-C3221A1696C7}">
      <dgm:prSet/>
      <dgm:spPr/>
      <dgm:t>
        <a:bodyPr/>
        <a:lstStyle/>
        <a:p>
          <a:pPr rtl="0"/>
          <a:r>
            <a:rPr lang="en-US" dirty="0" smtClean="0"/>
            <a:t>An algorithm / operational semantics</a:t>
          </a:r>
          <a:endParaRPr lang="en-US" dirty="0"/>
        </a:p>
      </dgm:t>
    </dgm:pt>
    <dgm:pt modelId="{AB409954-6320-448F-ACC9-D02E6AD23C8A}" type="parTrans" cxnId="{6696CB74-3F5D-44A8-8DCC-1C3030805A85}">
      <dgm:prSet/>
      <dgm:spPr/>
      <dgm:t>
        <a:bodyPr/>
        <a:lstStyle/>
        <a:p>
          <a:endParaRPr lang="en-US"/>
        </a:p>
      </dgm:t>
    </dgm:pt>
    <dgm:pt modelId="{0925B737-6334-498A-B29B-0FA580BC3224}" type="sibTrans" cxnId="{6696CB74-3F5D-44A8-8DCC-1C3030805A85}">
      <dgm:prSet/>
      <dgm:spPr/>
      <dgm:t>
        <a:bodyPr/>
        <a:lstStyle/>
        <a:p>
          <a:endParaRPr lang="en-US"/>
        </a:p>
      </dgm:t>
    </dgm:pt>
    <dgm:pt modelId="{708D7F72-705E-45EC-85AD-33C5989CDF6F}">
      <dgm:prSet/>
      <dgm:spPr/>
      <dgm:t>
        <a:bodyPr/>
        <a:lstStyle/>
        <a:p>
          <a:pPr rtl="0"/>
          <a:r>
            <a:rPr lang="en-US" dirty="0" smtClean="0"/>
            <a:t>Technical highlights, caveats, issues, and unsolved problems that are deceptively hard</a:t>
          </a:r>
          <a:endParaRPr lang="en-US" dirty="0"/>
        </a:p>
      </dgm:t>
    </dgm:pt>
    <dgm:pt modelId="{2607CCF4-D325-4BEC-A46F-214915181D90}" type="parTrans" cxnId="{F07AF5E9-589D-4EB2-9EAF-BA4DC0340E01}">
      <dgm:prSet/>
      <dgm:spPr/>
      <dgm:t>
        <a:bodyPr/>
        <a:lstStyle/>
        <a:p>
          <a:endParaRPr lang="en-US"/>
        </a:p>
      </dgm:t>
    </dgm:pt>
    <dgm:pt modelId="{516FA643-C287-4135-80C0-6C13A5DE3DEF}" type="sibTrans" cxnId="{F07AF5E9-589D-4EB2-9EAF-BA4DC0340E01}">
      <dgm:prSet/>
      <dgm:spPr/>
      <dgm:t>
        <a:bodyPr/>
        <a:lstStyle/>
        <a:p>
          <a:endParaRPr lang="en-US"/>
        </a:p>
      </dgm:t>
    </dgm:pt>
    <dgm:pt modelId="{BFAB7EC5-A2EC-4415-8AFF-BCC7BE080A30}">
      <dgm:prSet/>
      <dgm:spPr/>
      <dgm:t>
        <a:bodyPr/>
        <a:lstStyle/>
        <a:p>
          <a:pPr rtl="0"/>
          <a:r>
            <a:rPr lang="en-US" dirty="0" smtClean="0"/>
            <a:t>Systematize recurring themes in a wealth of previous work</a:t>
          </a:r>
          <a:endParaRPr lang="en-US" dirty="0"/>
        </a:p>
      </dgm:t>
    </dgm:pt>
    <dgm:pt modelId="{86128133-0870-4551-86DF-7530EA0746EE}" type="parTrans" cxnId="{BC4FE94F-E6F0-4A88-9ED9-37BC68D382B9}">
      <dgm:prSet/>
      <dgm:spPr/>
      <dgm:t>
        <a:bodyPr/>
        <a:lstStyle/>
        <a:p>
          <a:endParaRPr lang="en-US"/>
        </a:p>
      </dgm:t>
    </dgm:pt>
    <dgm:pt modelId="{9C09CAFB-39EA-42E9-8E6E-6E6D04EABAD6}" type="sibTrans" cxnId="{BC4FE94F-E6F0-4A88-9ED9-37BC68D382B9}">
      <dgm:prSet/>
      <dgm:spPr/>
      <dgm:t>
        <a:bodyPr/>
        <a:lstStyle/>
        <a:p>
          <a:endParaRPr lang="en-US"/>
        </a:p>
      </dgm:t>
    </dgm:pt>
    <dgm:pt modelId="{78866707-4573-4D1D-B28A-03D2C38CA45E}" type="pres">
      <dgm:prSet presAssocID="{03048CC5-5DA3-4177-BE03-E53E62A472DF}" presName="diagram" presStyleCnt="0">
        <dgm:presLayoutVars>
          <dgm:dir/>
          <dgm:resizeHandles val="exact"/>
        </dgm:presLayoutVars>
      </dgm:prSet>
      <dgm:spPr/>
    </dgm:pt>
    <dgm:pt modelId="{15D6ED91-4482-4461-83F0-B0F6B0C8C828}" type="pres">
      <dgm:prSet presAssocID="{DA663053-32B8-4541-A1B5-E15BC32D312B}" presName="node" presStyleLbl="node1" presStyleIdx="0" presStyleCnt="3">
        <dgm:presLayoutVars>
          <dgm:bulletEnabled val="1"/>
        </dgm:presLayoutVars>
      </dgm:prSet>
      <dgm:spPr/>
    </dgm:pt>
    <dgm:pt modelId="{4D639C3C-591F-4E40-A6AA-953CF20B882A}" type="pres">
      <dgm:prSet presAssocID="{B8BB5EBA-11C9-4BC9-A487-01812096C36D}" presName="sibTrans" presStyleCnt="0"/>
      <dgm:spPr/>
    </dgm:pt>
    <dgm:pt modelId="{4AAE3E9F-FCB0-4BC5-AF46-38ABC0BD101D}" type="pres">
      <dgm:prSet presAssocID="{708D7F72-705E-45EC-85AD-33C5989CDF6F}" presName="node" presStyleLbl="node1" presStyleIdx="1" presStyleCnt="3">
        <dgm:presLayoutVars>
          <dgm:bulletEnabled val="1"/>
        </dgm:presLayoutVars>
      </dgm:prSet>
      <dgm:spPr/>
    </dgm:pt>
    <dgm:pt modelId="{3A0ABE4B-A587-4DCE-B0FD-D058F163BA85}" type="pres">
      <dgm:prSet presAssocID="{516FA643-C287-4135-80C0-6C13A5DE3DEF}" presName="sibTrans" presStyleCnt="0"/>
      <dgm:spPr/>
    </dgm:pt>
    <dgm:pt modelId="{4132C518-5280-4A71-AA6E-7A2AB666EE23}" type="pres">
      <dgm:prSet presAssocID="{BFAB7EC5-A2EC-4415-8AFF-BCC7BE080A30}" presName="node" presStyleLbl="node1" presStyleIdx="2" presStyleCnt="3">
        <dgm:presLayoutVars>
          <dgm:bulletEnabled val="1"/>
        </dgm:presLayoutVars>
      </dgm:prSet>
      <dgm:spPr/>
    </dgm:pt>
  </dgm:ptLst>
  <dgm:cxnLst>
    <dgm:cxn modelId="{3AB78306-DE35-4424-8B5F-69A7B719396F}" type="presOf" srcId="{432CE7F6-1CA8-4385-B755-C3221A1696C7}" destId="{15D6ED91-4482-4461-83F0-B0F6B0C8C828}" srcOrd="0" destOrd="1" presId="urn:microsoft.com/office/officeart/2005/8/layout/default"/>
    <dgm:cxn modelId="{02EE5836-6CB5-4ED3-A3E0-27D2A8B16D0A}" type="presOf" srcId="{708D7F72-705E-45EC-85AD-33C5989CDF6F}" destId="{4AAE3E9F-FCB0-4BC5-AF46-38ABC0BD101D}" srcOrd="0" destOrd="0" presId="urn:microsoft.com/office/officeart/2005/8/layout/default"/>
    <dgm:cxn modelId="{FA81471A-82E2-4614-AE10-5BA0C4DF45F5}" srcId="{03048CC5-5DA3-4177-BE03-E53E62A472DF}" destId="{DA663053-32B8-4541-A1B5-E15BC32D312B}" srcOrd="0" destOrd="0" parTransId="{19627E8C-94AC-4FFE-8BA2-868BE2E4A229}" sibTransId="{B8BB5EBA-11C9-4BC9-A487-01812096C36D}"/>
    <dgm:cxn modelId="{A007FC43-86B3-4BE1-AB4B-2E51AD32F272}" type="presOf" srcId="{DA663053-32B8-4541-A1B5-E15BC32D312B}" destId="{15D6ED91-4482-4461-83F0-B0F6B0C8C828}" srcOrd="0" destOrd="0" presId="urn:microsoft.com/office/officeart/2005/8/layout/default"/>
    <dgm:cxn modelId="{BC4FE94F-E6F0-4A88-9ED9-37BC68D382B9}" srcId="{03048CC5-5DA3-4177-BE03-E53E62A472DF}" destId="{BFAB7EC5-A2EC-4415-8AFF-BCC7BE080A30}" srcOrd="2" destOrd="0" parTransId="{86128133-0870-4551-86DF-7530EA0746EE}" sibTransId="{9C09CAFB-39EA-42E9-8E6E-6E6D04EABAD6}"/>
    <dgm:cxn modelId="{2254CAD8-33D4-4B21-B046-5E66B7EC47FA}" type="presOf" srcId="{03048CC5-5DA3-4177-BE03-E53E62A472DF}" destId="{78866707-4573-4D1D-B28A-03D2C38CA45E}" srcOrd="0" destOrd="0" presId="urn:microsoft.com/office/officeart/2005/8/layout/default"/>
    <dgm:cxn modelId="{F07AF5E9-589D-4EB2-9EAF-BA4DC0340E01}" srcId="{03048CC5-5DA3-4177-BE03-E53E62A472DF}" destId="{708D7F72-705E-45EC-85AD-33C5989CDF6F}" srcOrd="1" destOrd="0" parTransId="{2607CCF4-D325-4BEC-A46F-214915181D90}" sibTransId="{516FA643-C287-4135-80C0-6C13A5DE3DEF}"/>
    <dgm:cxn modelId="{C8057937-DF91-4F43-8A4D-8F3660AB07E2}" type="presOf" srcId="{BFAB7EC5-A2EC-4415-8AFF-BCC7BE080A30}" destId="{4132C518-5280-4A71-AA6E-7A2AB666EE23}" srcOrd="0" destOrd="0" presId="urn:microsoft.com/office/officeart/2005/8/layout/default"/>
    <dgm:cxn modelId="{6696CB74-3F5D-44A8-8DCC-1C3030805A85}" srcId="{DA663053-32B8-4541-A1B5-E15BC32D312B}" destId="{432CE7F6-1CA8-4385-B755-C3221A1696C7}" srcOrd="0" destOrd="0" parTransId="{AB409954-6320-448F-ACC9-D02E6AD23C8A}" sibTransId="{0925B737-6334-498A-B29B-0FA580BC3224}"/>
    <dgm:cxn modelId="{23CB6222-A16F-45D8-85C4-E55A69195536}" type="presParOf" srcId="{78866707-4573-4D1D-B28A-03D2C38CA45E}" destId="{15D6ED91-4482-4461-83F0-B0F6B0C8C828}" srcOrd="0" destOrd="0" presId="urn:microsoft.com/office/officeart/2005/8/layout/default"/>
    <dgm:cxn modelId="{FF9128C4-C5E0-4159-9201-0BA2C08302D2}" type="presParOf" srcId="{78866707-4573-4D1D-B28A-03D2C38CA45E}" destId="{4D639C3C-591F-4E40-A6AA-953CF20B882A}" srcOrd="1" destOrd="0" presId="urn:microsoft.com/office/officeart/2005/8/layout/default"/>
    <dgm:cxn modelId="{35D7AE1D-7111-4E63-98FE-548CE18A66FB}" type="presParOf" srcId="{78866707-4573-4D1D-B28A-03D2C38CA45E}" destId="{4AAE3E9F-FCB0-4BC5-AF46-38ABC0BD101D}" srcOrd="2" destOrd="0" presId="urn:microsoft.com/office/officeart/2005/8/layout/default"/>
    <dgm:cxn modelId="{F2B57ACA-CF63-4BDF-BDEE-4CAADE293884}" type="presParOf" srcId="{78866707-4573-4D1D-B28A-03D2C38CA45E}" destId="{3A0ABE4B-A587-4DCE-B0FD-D058F163BA85}" srcOrd="3" destOrd="0" presId="urn:microsoft.com/office/officeart/2005/8/layout/default"/>
    <dgm:cxn modelId="{F9DF39F3-F657-4AF6-917F-63757614D182}" type="presParOf" srcId="{78866707-4573-4D1D-B28A-03D2C38CA45E}" destId="{4132C518-5280-4A71-AA6E-7A2AB666EE2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B0B1652-97B0-443E-8E74-3B73D1C109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30DBE4-F870-40B5-B078-702B503F0C06}">
      <dgm:prSet/>
      <dgm:spPr/>
      <dgm:t>
        <a:bodyPr/>
        <a:lstStyle/>
        <a:p>
          <a:pPr rtl="0"/>
          <a:r>
            <a:rPr lang="en-US" dirty="0" smtClean="0"/>
            <a:t>Explore jump targets found in concrete execution</a:t>
          </a:r>
          <a:endParaRPr lang="en-US" dirty="0"/>
        </a:p>
      </dgm:t>
    </dgm:pt>
    <dgm:pt modelId="{3754473F-B60C-444B-9420-D673E45F58E1}" type="parTrans" cxnId="{B0ED30B5-D889-4233-9DE2-6BB8CF368F80}">
      <dgm:prSet/>
      <dgm:spPr/>
      <dgm:t>
        <a:bodyPr/>
        <a:lstStyle/>
        <a:p>
          <a:endParaRPr lang="en-US"/>
        </a:p>
      </dgm:t>
    </dgm:pt>
    <dgm:pt modelId="{1C443127-A03D-4153-ABE5-185369E1FAC3}" type="sibTrans" cxnId="{B0ED30B5-D889-4233-9DE2-6BB8CF368F80}">
      <dgm:prSet/>
      <dgm:spPr/>
      <dgm:t>
        <a:bodyPr/>
        <a:lstStyle/>
        <a:p>
          <a:endParaRPr lang="en-US"/>
        </a:p>
      </dgm:t>
    </dgm:pt>
    <dgm:pt modelId="{1D399AC0-5588-40F8-AF27-AC8C2326F6EB}">
      <dgm:prSet/>
      <dgm:spPr/>
      <dgm:t>
        <a:bodyPr/>
        <a:lstStyle/>
        <a:p>
          <a:pPr rtl="0"/>
          <a:r>
            <a:rPr lang="en-US" dirty="0" smtClean="0"/>
            <a:t>Let the solver solve it</a:t>
          </a:r>
          <a:endParaRPr lang="en-US" dirty="0"/>
        </a:p>
      </dgm:t>
    </dgm:pt>
    <dgm:pt modelId="{9B3519BC-3D5F-4A6E-8E72-4C72C5F15057}" type="parTrans" cxnId="{299BFEF8-A23A-4F97-B18D-F30134ACABDB}">
      <dgm:prSet/>
      <dgm:spPr/>
      <dgm:t>
        <a:bodyPr/>
        <a:lstStyle/>
        <a:p>
          <a:endParaRPr lang="en-US"/>
        </a:p>
      </dgm:t>
    </dgm:pt>
    <dgm:pt modelId="{EDE66E11-A89C-4EA5-8890-7A5AB5401F4E}" type="sibTrans" cxnId="{299BFEF8-A23A-4F97-B18D-F30134ACABDB}">
      <dgm:prSet/>
      <dgm:spPr/>
      <dgm:t>
        <a:bodyPr/>
        <a:lstStyle/>
        <a:p>
          <a:endParaRPr lang="en-US"/>
        </a:p>
      </dgm:t>
    </dgm:pt>
    <dgm:pt modelId="{A6CE1579-3A1A-48FB-B2DB-B8095F3B509A}">
      <dgm:prSet/>
      <dgm:spPr/>
      <dgm:t>
        <a:bodyPr/>
        <a:lstStyle/>
        <a:p>
          <a:pPr rtl="0"/>
          <a:r>
            <a:rPr lang="en-US" dirty="0" smtClean="0"/>
            <a:t>Do static analysis</a:t>
          </a:r>
          <a:endParaRPr lang="en-US" dirty="0"/>
        </a:p>
      </dgm:t>
    </dgm:pt>
    <dgm:pt modelId="{2CB21D27-9328-4980-A2C2-B48678D9B4EE}" type="parTrans" cxnId="{7FFBF288-3E7D-4CD1-AAE9-AD9748C0997E}">
      <dgm:prSet/>
      <dgm:spPr/>
      <dgm:t>
        <a:bodyPr/>
        <a:lstStyle/>
        <a:p>
          <a:endParaRPr lang="en-US"/>
        </a:p>
      </dgm:t>
    </dgm:pt>
    <dgm:pt modelId="{AB2CC63E-D375-4395-B9EE-69D2240DBD92}" type="sibTrans" cxnId="{7FFBF288-3E7D-4CD1-AAE9-AD9748C0997E}">
      <dgm:prSet/>
      <dgm:spPr/>
      <dgm:t>
        <a:bodyPr/>
        <a:lstStyle/>
        <a:p>
          <a:endParaRPr lang="en-US"/>
        </a:p>
      </dgm:t>
    </dgm:pt>
    <dgm:pt modelId="{DBB7938C-E4D8-4A1A-A55D-69CA20FEA207}" type="pres">
      <dgm:prSet presAssocID="{CB0B1652-97B0-443E-8E74-3B73D1C1099C}" presName="linear" presStyleCnt="0">
        <dgm:presLayoutVars>
          <dgm:animLvl val="lvl"/>
          <dgm:resizeHandles val="exact"/>
        </dgm:presLayoutVars>
      </dgm:prSet>
      <dgm:spPr/>
    </dgm:pt>
    <dgm:pt modelId="{5E71EA7B-C0FD-4577-AD09-87A6E5BBC2B0}" type="pres">
      <dgm:prSet presAssocID="{0230DBE4-F870-40B5-B078-702B503F0C0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73B23-CD81-4E1E-9CB0-C72170316A4D}" type="pres">
      <dgm:prSet presAssocID="{1C443127-A03D-4153-ABE5-185369E1FAC3}" presName="spacer" presStyleCnt="0"/>
      <dgm:spPr/>
    </dgm:pt>
    <dgm:pt modelId="{0DD0229A-D1A7-4FBF-9854-09EA3E207D7D}" type="pres">
      <dgm:prSet presAssocID="{1D399AC0-5588-40F8-AF27-AC8C2326F6E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C9F6CE6-728F-4F3F-B55D-CB08B4F78E24}" type="pres">
      <dgm:prSet presAssocID="{EDE66E11-A89C-4EA5-8890-7A5AB5401F4E}" presName="spacer" presStyleCnt="0"/>
      <dgm:spPr/>
    </dgm:pt>
    <dgm:pt modelId="{16F5B34C-2F5D-412A-BF36-414728819A79}" type="pres">
      <dgm:prSet presAssocID="{A6CE1579-3A1A-48FB-B2DB-B8095F3B509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0ED30B5-D889-4233-9DE2-6BB8CF368F80}" srcId="{CB0B1652-97B0-443E-8E74-3B73D1C1099C}" destId="{0230DBE4-F870-40B5-B078-702B503F0C06}" srcOrd="0" destOrd="0" parTransId="{3754473F-B60C-444B-9420-D673E45F58E1}" sibTransId="{1C443127-A03D-4153-ABE5-185369E1FAC3}"/>
    <dgm:cxn modelId="{299BFEF8-A23A-4F97-B18D-F30134ACABDB}" srcId="{CB0B1652-97B0-443E-8E74-3B73D1C1099C}" destId="{1D399AC0-5588-40F8-AF27-AC8C2326F6EB}" srcOrd="1" destOrd="0" parTransId="{9B3519BC-3D5F-4A6E-8E72-4C72C5F15057}" sibTransId="{EDE66E11-A89C-4EA5-8890-7A5AB5401F4E}"/>
    <dgm:cxn modelId="{8AF8273B-856C-45A7-B64B-3FC82C97ADCA}" type="presOf" srcId="{CB0B1652-97B0-443E-8E74-3B73D1C1099C}" destId="{DBB7938C-E4D8-4A1A-A55D-69CA20FEA207}" srcOrd="0" destOrd="0" presId="urn:microsoft.com/office/officeart/2005/8/layout/vList2"/>
    <dgm:cxn modelId="{7FFBF288-3E7D-4CD1-AAE9-AD9748C0997E}" srcId="{CB0B1652-97B0-443E-8E74-3B73D1C1099C}" destId="{A6CE1579-3A1A-48FB-B2DB-B8095F3B509A}" srcOrd="2" destOrd="0" parTransId="{2CB21D27-9328-4980-A2C2-B48678D9B4EE}" sibTransId="{AB2CC63E-D375-4395-B9EE-69D2240DBD92}"/>
    <dgm:cxn modelId="{B540E26E-354E-4B0C-92ED-94D25A93269B}" type="presOf" srcId="{1D399AC0-5588-40F8-AF27-AC8C2326F6EB}" destId="{0DD0229A-D1A7-4FBF-9854-09EA3E207D7D}" srcOrd="0" destOrd="0" presId="urn:microsoft.com/office/officeart/2005/8/layout/vList2"/>
    <dgm:cxn modelId="{BEAACDC5-0F06-46E6-B548-3C594C56787F}" type="presOf" srcId="{A6CE1579-3A1A-48FB-B2DB-B8095F3B509A}" destId="{16F5B34C-2F5D-412A-BF36-414728819A79}" srcOrd="0" destOrd="0" presId="urn:microsoft.com/office/officeart/2005/8/layout/vList2"/>
    <dgm:cxn modelId="{2AC37BD5-E3E6-44B8-A49B-1D36C3D28982}" type="presOf" srcId="{0230DBE4-F870-40B5-B078-702B503F0C06}" destId="{5E71EA7B-C0FD-4577-AD09-87A6E5BBC2B0}" srcOrd="0" destOrd="0" presId="urn:microsoft.com/office/officeart/2005/8/layout/vList2"/>
    <dgm:cxn modelId="{A26DE84A-0C09-4FCD-8350-1122814E7741}" type="presParOf" srcId="{DBB7938C-E4D8-4A1A-A55D-69CA20FEA207}" destId="{5E71EA7B-C0FD-4577-AD09-87A6E5BBC2B0}" srcOrd="0" destOrd="0" presId="urn:microsoft.com/office/officeart/2005/8/layout/vList2"/>
    <dgm:cxn modelId="{E742B292-023F-485C-B057-92403A67139F}" type="presParOf" srcId="{DBB7938C-E4D8-4A1A-A55D-69CA20FEA207}" destId="{FB573B23-CD81-4E1E-9CB0-C72170316A4D}" srcOrd="1" destOrd="0" presId="urn:microsoft.com/office/officeart/2005/8/layout/vList2"/>
    <dgm:cxn modelId="{4D1BCA82-8274-4856-999D-8F4B61E7A601}" type="presParOf" srcId="{DBB7938C-E4D8-4A1A-A55D-69CA20FEA207}" destId="{0DD0229A-D1A7-4FBF-9854-09EA3E207D7D}" srcOrd="2" destOrd="0" presId="urn:microsoft.com/office/officeart/2005/8/layout/vList2"/>
    <dgm:cxn modelId="{D32C619B-250D-4B63-97D6-3473AA343472}" type="presParOf" srcId="{DBB7938C-E4D8-4A1A-A55D-69CA20FEA207}" destId="{EC9F6CE6-728F-4F3F-B55D-CB08B4F78E24}" srcOrd="3" destOrd="0" presId="urn:microsoft.com/office/officeart/2005/8/layout/vList2"/>
    <dgm:cxn modelId="{09ECFD68-0E51-4912-BDEF-18A64EFFED8D}" type="presParOf" srcId="{DBB7938C-E4D8-4A1A-A55D-69CA20FEA207}" destId="{16F5B34C-2F5D-412A-BF36-414728819A7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DCD2E9-C9CF-4475-9ADF-528E414FFCAB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7A8DC-5BF6-4422-BA06-C0622BE0C69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603C976-304A-48A9-A4C3-DCBEF635D96E}" type="parTrans" cxnId="{B643FD7A-6620-4BD3-A06F-2E6422525B2C}">
      <dgm:prSet/>
      <dgm:spPr/>
      <dgm:t>
        <a:bodyPr/>
        <a:lstStyle/>
        <a:p>
          <a:endParaRPr lang="en-US"/>
        </a:p>
      </dgm:t>
    </dgm:pt>
    <dgm:pt modelId="{F0EF23B0-322A-4857-8AB0-EBC1915EDEBB}" type="sibTrans" cxnId="{B643FD7A-6620-4BD3-A06F-2E6422525B2C}">
      <dgm:prSet/>
      <dgm:spPr/>
      <dgm:t>
        <a:bodyPr/>
        <a:lstStyle/>
        <a:p>
          <a:endParaRPr lang="en-US"/>
        </a:p>
      </dgm:t>
    </dgm:pt>
    <dgm:pt modelId="{CB510B7A-047D-4A04-96A0-41F8B53F1C1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7272F36-4044-4924-BE53-E4DA8A458EF9}" type="parTrans" cxnId="{F25D041D-E171-4FB3-BAB1-D3A0BD1FF0A3}">
      <dgm:prSet/>
      <dgm:spPr/>
      <dgm:t>
        <a:bodyPr/>
        <a:lstStyle/>
        <a:p>
          <a:endParaRPr lang="en-US"/>
        </a:p>
      </dgm:t>
    </dgm:pt>
    <dgm:pt modelId="{6A0158C7-37B1-4A6B-AFEA-CFC55EA3AB5B}" type="sibTrans" cxnId="{F25D041D-E171-4FB3-BAB1-D3A0BD1FF0A3}">
      <dgm:prSet/>
      <dgm:spPr/>
      <dgm:t>
        <a:bodyPr/>
        <a:lstStyle/>
        <a:p>
          <a:endParaRPr lang="en-US"/>
        </a:p>
      </dgm:t>
    </dgm:pt>
    <dgm:pt modelId="{C859AA74-6C6D-4A80-A92E-E28CFB4A4B09}" type="pres">
      <dgm:prSet presAssocID="{B5DCD2E9-C9CF-4475-9ADF-528E414FFCAB}" presName="compositeShape" presStyleCnt="0">
        <dgm:presLayoutVars>
          <dgm:chMax val="2"/>
          <dgm:dir/>
          <dgm:resizeHandles val="exact"/>
        </dgm:presLayoutVars>
      </dgm:prSet>
      <dgm:spPr/>
    </dgm:pt>
    <dgm:pt modelId="{6CF7550E-19C5-4B37-AA6A-5B7AECF44A48}" type="pres">
      <dgm:prSet presAssocID="{B5DCD2E9-C9CF-4475-9ADF-528E414FFCAB}" presName="divider" presStyleLbl="fgShp" presStyleIdx="0" presStyleCnt="1"/>
      <dgm:spPr/>
    </dgm:pt>
    <dgm:pt modelId="{1CB8628E-1A89-496B-B441-77DCE4EA6367}" type="pres">
      <dgm:prSet presAssocID="{8CB7A8DC-5BF6-4422-BA06-C0622BE0C69D}" presName="downArrow" presStyleLbl="node1" presStyleIdx="0" presStyleCnt="2"/>
      <dgm:spPr/>
    </dgm:pt>
    <dgm:pt modelId="{8EB478D0-579D-495D-A6AE-42BC51F4E6DC}" type="pres">
      <dgm:prSet presAssocID="{8CB7A8DC-5BF6-4422-BA06-C0622BE0C69D}" presName="downArrowText" presStyleLbl="revTx" presStyleIdx="0" presStyleCnt="2">
        <dgm:presLayoutVars>
          <dgm:bulletEnabled val="1"/>
        </dgm:presLayoutVars>
      </dgm:prSet>
      <dgm:spPr/>
    </dgm:pt>
    <dgm:pt modelId="{F567A308-D2D3-4BF7-9979-3AFB70FD37CC}" type="pres">
      <dgm:prSet presAssocID="{CB510B7A-047D-4A04-96A0-41F8B53F1C12}" presName="upArrow" presStyleLbl="node1" presStyleIdx="1" presStyleCnt="2"/>
      <dgm:spPr/>
    </dgm:pt>
    <dgm:pt modelId="{BE4614F2-7FC5-48AC-8D93-EC3493208806}" type="pres">
      <dgm:prSet presAssocID="{CB510B7A-047D-4A04-96A0-41F8B53F1C12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49C1C883-0333-4502-A820-ACAF1C2021B0}" type="presOf" srcId="{B5DCD2E9-C9CF-4475-9ADF-528E414FFCAB}" destId="{C859AA74-6C6D-4A80-A92E-E28CFB4A4B09}" srcOrd="0" destOrd="0" presId="urn:microsoft.com/office/officeart/2005/8/layout/arrow3"/>
    <dgm:cxn modelId="{B643FD7A-6620-4BD3-A06F-2E6422525B2C}" srcId="{B5DCD2E9-C9CF-4475-9ADF-528E414FFCAB}" destId="{8CB7A8DC-5BF6-4422-BA06-C0622BE0C69D}" srcOrd="0" destOrd="0" parTransId="{5603C976-304A-48A9-A4C3-DCBEF635D96E}" sibTransId="{F0EF23B0-322A-4857-8AB0-EBC1915EDEBB}"/>
    <dgm:cxn modelId="{F25D041D-E171-4FB3-BAB1-D3A0BD1FF0A3}" srcId="{B5DCD2E9-C9CF-4475-9ADF-528E414FFCAB}" destId="{CB510B7A-047D-4A04-96A0-41F8B53F1C12}" srcOrd="1" destOrd="0" parTransId="{77272F36-4044-4924-BE53-E4DA8A458EF9}" sibTransId="{6A0158C7-37B1-4A6B-AFEA-CFC55EA3AB5B}"/>
    <dgm:cxn modelId="{BF6D82F5-A91E-4AA6-95E1-361ED09306E5}" type="presOf" srcId="{8CB7A8DC-5BF6-4422-BA06-C0622BE0C69D}" destId="{8EB478D0-579D-495D-A6AE-42BC51F4E6DC}" srcOrd="0" destOrd="0" presId="urn:microsoft.com/office/officeart/2005/8/layout/arrow3"/>
    <dgm:cxn modelId="{A8FD1C75-5269-4875-845B-435049579CAC}" type="presOf" srcId="{CB510B7A-047D-4A04-96A0-41F8B53F1C12}" destId="{BE4614F2-7FC5-48AC-8D93-EC3493208806}" srcOrd="0" destOrd="0" presId="urn:microsoft.com/office/officeart/2005/8/layout/arrow3"/>
    <dgm:cxn modelId="{7FDDD421-9D38-4515-BBFF-26A12D35945A}" type="presParOf" srcId="{C859AA74-6C6D-4A80-A92E-E28CFB4A4B09}" destId="{6CF7550E-19C5-4B37-AA6A-5B7AECF44A48}" srcOrd="0" destOrd="0" presId="urn:microsoft.com/office/officeart/2005/8/layout/arrow3"/>
    <dgm:cxn modelId="{5D0B5D90-CCBA-477E-8364-291597598876}" type="presParOf" srcId="{C859AA74-6C6D-4A80-A92E-E28CFB4A4B09}" destId="{1CB8628E-1A89-496B-B441-77DCE4EA6367}" srcOrd="1" destOrd="0" presId="urn:microsoft.com/office/officeart/2005/8/layout/arrow3"/>
    <dgm:cxn modelId="{70D64CAC-C438-435D-9416-94C8FCD9EABE}" type="presParOf" srcId="{C859AA74-6C6D-4A80-A92E-E28CFB4A4B09}" destId="{8EB478D0-579D-495D-A6AE-42BC51F4E6DC}" srcOrd="2" destOrd="0" presId="urn:microsoft.com/office/officeart/2005/8/layout/arrow3"/>
    <dgm:cxn modelId="{4F376CA6-F7CB-432C-8F93-5A092F2EF31B}" type="presParOf" srcId="{C859AA74-6C6D-4A80-A92E-E28CFB4A4B09}" destId="{F567A308-D2D3-4BF7-9979-3AFB70FD37CC}" srcOrd="3" destOrd="0" presId="urn:microsoft.com/office/officeart/2005/8/layout/arrow3"/>
    <dgm:cxn modelId="{6F2AE9CF-B94C-4326-8406-FCAAC54BF3D0}" type="presParOf" srcId="{C859AA74-6C6D-4A80-A92E-E28CFB4A4B09}" destId="{BE4614F2-7FC5-48AC-8D93-EC349320880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B6F691-0AA2-4466-BF4A-2EC7D862093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28E5E6-5F9F-453C-B384-CB98EEFCDABD}">
      <dgm:prSet phldrT="[Text]"/>
      <dgm:spPr/>
      <dgm:t>
        <a:bodyPr/>
        <a:lstStyle/>
        <a:p>
          <a:r>
            <a:rPr lang="en-US" dirty="0" smtClean="0"/>
            <a:t>How it Works</a:t>
          </a:r>
          <a:endParaRPr lang="en-US" dirty="0"/>
        </a:p>
      </dgm:t>
    </dgm:pt>
    <dgm:pt modelId="{37910BF6-CB0A-4B60-9DF9-316D8362F10A}" type="parTrans" cxnId="{1CD4CA55-3049-4461-A4F4-0B6A84A631C5}">
      <dgm:prSet/>
      <dgm:spPr/>
      <dgm:t>
        <a:bodyPr/>
        <a:lstStyle/>
        <a:p>
          <a:endParaRPr lang="en-US"/>
        </a:p>
      </dgm:t>
    </dgm:pt>
    <dgm:pt modelId="{08BB8073-B194-4068-8DB2-D6BDDFF01DA5}" type="sibTrans" cxnId="{1CD4CA55-3049-4461-A4F4-0B6A84A631C5}">
      <dgm:prSet/>
      <dgm:spPr/>
      <dgm:t>
        <a:bodyPr/>
        <a:lstStyle/>
        <a:p>
          <a:endParaRPr lang="en-US"/>
        </a:p>
      </dgm:t>
    </dgm:pt>
    <dgm:pt modelId="{B49F6284-2CC6-433C-A79C-EF550F5321AC}">
      <dgm:prSet phldrT="[Text]"/>
      <dgm:spPr/>
      <dgm:t>
        <a:bodyPr/>
        <a:lstStyle/>
        <a:p>
          <a:r>
            <a:rPr lang="en-US" dirty="0" smtClean="0"/>
            <a:t>Example Policies</a:t>
          </a:r>
          <a:endParaRPr lang="en-US" dirty="0"/>
        </a:p>
      </dgm:t>
    </dgm:pt>
    <dgm:pt modelId="{CC196189-2B48-4D2B-8A0F-2A5F08E6F6B4}" type="parTrans" cxnId="{47F06889-5AF4-4D22-819A-B07B0D5808D0}">
      <dgm:prSet/>
      <dgm:spPr/>
      <dgm:t>
        <a:bodyPr/>
        <a:lstStyle/>
        <a:p>
          <a:endParaRPr lang="en-US"/>
        </a:p>
      </dgm:t>
    </dgm:pt>
    <dgm:pt modelId="{49B85991-78E6-48DB-9AFE-DDEE4F14EC36}" type="sibTrans" cxnId="{47F06889-5AF4-4D22-819A-B07B0D5808D0}">
      <dgm:prSet/>
      <dgm:spPr/>
      <dgm:t>
        <a:bodyPr/>
        <a:lstStyle/>
        <a:p>
          <a:endParaRPr lang="en-US"/>
        </a:p>
      </dgm:t>
    </dgm:pt>
    <dgm:pt modelId="{4E2A8BCA-0C6C-4B8C-9B86-F82ABF9C4567}">
      <dgm:prSet phldrT="[Text]"/>
      <dgm:spPr/>
      <dgm:t>
        <a:bodyPr/>
        <a:lstStyle/>
        <a:p>
          <a:r>
            <a:rPr lang="en-US" dirty="0" smtClean="0"/>
            <a:t>Issues</a:t>
          </a:r>
          <a:endParaRPr lang="en-US" dirty="0"/>
        </a:p>
      </dgm:t>
    </dgm:pt>
    <dgm:pt modelId="{9C8A7D37-0A8E-4D54-B49B-B9335B923B81}" type="parTrans" cxnId="{F893D74B-52C8-464C-AD5C-8DE4FE2BE2AC}">
      <dgm:prSet/>
      <dgm:spPr/>
      <dgm:t>
        <a:bodyPr/>
        <a:lstStyle/>
        <a:p>
          <a:endParaRPr lang="en-US"/>
        </a:p>
      </dgm:t>
    </dgm:pt>
    <dgm:pt modelId="{BC5AD4E2-3AEF-42A3-B617-7E74D09181BC}" type="sibTrans" cxnId="{F893D74B-52C8-464C-AD5C-8DE4FE2BE2AC}">
      <dgm:prSet/>
      <dgm:spPr/>
      <dgm:t>
        <a:bodyPr/>
        <a:lstStyle/>
        <a:p>
          <a:endParaRPr lang="en-US"/>
        </a:p>
      </dgm:t>
    </dgm:pt>
    <dgm:pt modelId="{09CD379C-97EE-49B9-8B41-B25E714947C8}" type="pres">
      <dgm:prSet presAssocID="{29B6F691-0AA2-4466-BF4A-2EC7D8620931}" presName="linear" presStyleCnt="0">
        <dgm:presLayoutVars>
          <dgm:dir/>
          <dgm:animLvl val="lvl"/>
          <dgm:resizeHandles val="exact"/>
        </dgm:presLayoutVars>
      </dgm:prSet>
      <dgm:spPr/>
    </dgm:pt>
    <dgm:pt modelId="{2F05C22E-EBE6-4E4F-8032-DAC90CCE9E02}" type="pres">
      <dgm:prSet presAssocID="{FF28E5E6-5F9F-453C-B384-CB98EEFCDABD}" presName="parentLin" presStyleCnt="0"/>
      <dgm:spPr/>
    </dgm:pt>
    <dgm:pt modelId="{D8EFFED6-D3D3-47A5-8EDE-84C047B1D5A6}" type="pres">
      <dgm:prSet presAssocID="{FF28E5E6-5F9F-453C-B384-CB98EEFCDABD}" presName="parentLeftMargin" presStyleLbl="node1" presStyleIdx="0" presStyleCnt="3"/>
      <dgm:spPr/>
    </dgm:pt>
    <dgm:pt modelId="{358068DF-180F-4A2A-9406-E3D223A6B57F}" type="pres">
      <dgm:prSet presAssocID="{FF28E5E6-5F9F-453C-B384-CB98EEFCDAB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EB5E51-815B-4BFE-BD35-95B6B383E858}" type="pres">
      <dgm:prSet presAssocID="{FF28E5E6-5F9F-453C-B384-CB98EEFCDABD}" presName="negativeSpace" presStyleCnt="0"/>
      <dgm:spPr/>
    </dgm:pt>
    <dgm:pt modelId="{8689DC4B-989C-4B76-9ACD-362C145C77CB}" type="pres">
      <dgm:prSet presAssocID="{FF28E5E6-5F9F-453C-B384-CB98EEFCDABD}" presName="childText" presStyleLbl="conFgAcc1" presStyleIdx="0" presStyleCnt="3">
        <dgm:presLayoutVars>
          <dgm:bulletEnabled val="1"/>
        </dgm:presLayoutVars>
      </dgm:prSet>
      <dgm:spPr/>
    </dgm:pt>
    <dgm:pt modelId="{F7185827-EFC2-4B6B-B922-18A238A17D92}" type="pres">
      <dgm:prSet presAssocID="{08BB8073-B194-4068-8DB2-D6BDDFF01DA5}" presName="spaceBetweenRectangles" presStyleCnt="0"/>
      <dgm:spPr/>
    </dgm:pt>
    <dgm:pt modelId="{DA0360EE-E103-4138-8793-34E363AC5A48}" type="pres">
      <dgm:prSet presAssocID="{B49F6284-2CC6-433C-A79C-EF550F5321AC}" presName="parentLin" presStyleCnt="0"/>
      <dgm:spPr/>
    </dgm:pt>
    <dgm:pt modelId="{02312F1C-93B5-4361-A8FB-2471A3509952}" type="pres">
      <dgm:prSet presAssocID="{B49F6284-2CC6-433C-A79C-EF550F5321AC}" presName="parentLeftMargin" presStyleLbl="node1" presStyleIdx="0" presStyleCnt="3"/>
      <dgm:spPr/>
    </dgm:pt>
    <dgm:pt modelId="{2165E99F-8404-4505-A141-E6FCECAACABD}" type="pres">
      <dgm:prSet presAssocID="{B49F6284-2CC6-433C-A79C-EF550F5321A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B1FDC8-8F33-460F-A3A4-A2BC4EA4C4D4}" type="pres">
      <dgm:prSet presAssocID="{B49F6284-2CC6-433C-A79C-EF550F5321AC}" presName="negativeSpace" presStyleCnt="0"/>
      <dgm:spPr/>
    </dgm:pt>
    <dgm:pt modelId="{2F96DEDC-4CDB-44FE-AFB6-B05E959C6BD5}" type="pres">
      <dgm:prSet presAssocID="{B49F6284-2CC6-433C-A79C-EF550F5321AC}" presName="childText" presStyleLbl="conFgAcc1" presStyleIdx="1" presStyleCnt="3">
        <dgm:presLayoutVars>
          <dgm:bulletEnabled val="1"/>
        </dgm:presLayoutVars>
      </dgm:prSet>
      <dgm:spPr/>
    </dgm:pt>
    <dgm:pt modelId="{D95DEE93-44C8-40EF-8BD2-4962E126DF9F}" type="pres">
      <dgm:prSet presAssocID="{49B85991-78E6-48DB-9AFE-DDEE4F14EC36}" presName="spaceBetweenRectangles" presStyleCnt="0"/>
      <dgm:spPr/>
    </dgm:pt>
    <dgm:pt modelId="{B3619F63-BF95-42A8-AF0D-DF9A2E7C89AA}" type="pres">
      <dgm:prSet presAssocID="{4E2A8BCA-0C6C-4B8C-9B86-F82ABF9C4567}" presName="parentLin" presStyleCnt="0"/>
      <dgm:spPr/>
    </dgm:pt>
    <dgm:pt modelId="{2B2DCC7C-EC4C-4488-A409-281DD1D95C77}" type="pres">
      <dgm:prSet presAssocID="{4E2A8BCA-0C6C-4B8C-9B86-F82ABF9C4567}" presName="parentLeftMargin" presStyleLbl="node1" presStyleIdx="1" presStyleCnt="3"/>
      <dgm:spPr/>
    </dgm:pt>
    <dgm:pt modelId="{88D2EA91-3D56-4C62-8CB7-508BA093F1DC}" type="pres">
      <dgm:prSet presAssocID="{4E2A8BCA-0C6C-4B8C-9B86-F82ABF9C456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4AF51-586B-4924-A335-B9098D2BAC1D}" type="pres">
      <dgm:prSet presAssocID="{4E2A8BCA-0C6C-4B8C-9B86-F82ABF9C4567}" presName="negativeSpace" presStyleCnt="0"/>
      <dgm:spPr/>
    </dgm:pt>
    <dgm:pt modelId="{2BD22042-8D0B-4950-A7BB-5A08D7FE530B}" type="pres">
      <dgm:prSet presAssocID="{4E2A8BCA-0C6C-4B8C-9B86-F82ABF9C456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1540F06-84C0-4209-8BAA-5DCEAA1426F7}" type="presOf" srcId="{4E2A8BCA-0C6C-4B8C-9B86-F82ABF9C4567}" destId="{88D2EA91-3D56-4C62-8CB7-508BA093F1DC}" srcOrd="1" destOrd="0" presId="urn:microsoft.com/office/officeart/2005/8/layout/list1"/>
    <dgm:cxn modelId="{73A021F5-1BD1-4F3E-841C-A6661FDD8FF1}" type="presOf" srcId="{FF28E5E6-5F9F-453C-B384-CB98EEFCDABD}" destId="{D8EFFED6-D3D3-47A5-8EDE-84C047B1D5A6}" srcOrd="0" destOrd="0" presId="urn:microsoft.com/office/officeart/2005/8/layout/list1"/>
    <dgm:cxn modelId="{2F7C03F1-364E-4B0D-BDF1-0E5A47A7DF2D}" type="presOf" srcId="{29B6F691-0AA2-4466-BF4A-2EC7D8620931}" destId="{09CD379C-97EE-49B9-8B41-B25E714947C8}" srcOrd="0" destOrd="0" presId="urn:microsoft.com/office/officeart/2005/8/layout/list1"/>
    <dgm:cxn modelId="{1CD4CA55-3049-4461-A4F4-0B6A84A631C5}" srcId="{29B6F691-0AA2-4466-BF4A-2EC7D8620931}" destId="{FF28E5E6-5F9F-453C-B384-CB98EEFCDABD}" srcOrd="0" destOrd="0" parTransId="{37910BF6-CB0A-4B60-9DF9-316D8362F10A}" sibTransId="{08BB8073-B194-4068-8DB2-D6BDDFF01DA5}"/>
    <dgm:cxn modelId="{ECF147C9-3600-4377-8E53-EEA5471B9640}" type="presOf" srcId="{B49F6284-2CC6-433C-A79C-EF550F5321AC}" destId="{2165E99F-8404-4505-A141-E6FCECAACABD}" srcOrd="1" destOrd="0" presId="urn:microsoft.com/office/officeart/2005/8/layout/list1"/>
    <dgm:cxn modelId="{F893D74B-52C8-464C-AD5C-8DE4FE2BE2AC}" srcId="{29B6F691-0AA2-4466-BF4A-2EC7D8620931}" destId="{4E2A8BCA-0C6C-4B8C-9B86-F82ABF9C4567}" srcOrd="2" destOrd="0" parTransId="{9C8A7D37-0A8E-4D54-B49B-B9335B923B81}" sibTransId="{BC5AD4E2-3AEF-42A3-B617-7E74D09181BC}"/>
    <dgm:cxn modelId="{8F17C845-2632-4A0E-A149-47100D62EE09}" type="presOf" srcId="{FF28E5E6-5F9F-453C-B384-CB98EEFCDABD}" destId="{358068DF-180F-4A2A-9406-E3D223A6B57F}" srcOrd="1" destOrd="0" presId="urn:microsoft.com/office/officeart/2005/8/layout/list1"/>
    <dgm:cxn modelId="{97376355-8A09-43B6-9FEB-55FBA3392230}" type="presOf" srcId="{B49F6284-2CC6-433C-A79C-EF550F5321AC}" destId="{02312F1C-93B5-4361-A8FB-2471A3509952}" srcOrd="0" destOrd="0" presId="urn:microsoft.com/office/officeart/2005/8/layout/list1"/>
    <dgm:cxn modelId="{3B1224A0-26E4-479B-A6A4-BA2137155292}" type="presOf" srcId="{4E2A8BCA-0C6C-4B8C-9B86-F82ABF9C4567}" destId="{2B2DCC7C-EC4C-4488-A409-281DD1D95C77}" srcOrd="0" destOrd="0" presId="urn:microsoft.com/office/officeart/2005/8/layout/list1"/>
    <dgm:cxn modelId="{47F06889-5AF4-4D22-819A-B07B0D5808D0}" srcId="{29B6F691-0AA2-4466-BF4A-2EC7D8620931}" destId="{B49F6284-2CC6-433C-A79C-EF550F5321AC}" srcOrd="1" destOrd="0" parTransId="{CC196189-2B48-4D2B-8A0F-2A5F08E6F6B4}" sibTransId="{49B85991-78E6-48DB-9AFE-DDEE4F14EC36}"/>
    <dgm:cxn modelId="{3917A083-A355-45F9-98F0-AC320164FD0D}" type="presParOf" srcId="{09CD379C-97EE-49B9-8B41-B25E714947C8}" destId="{2F05C22E-EBE6-4E4F-8032-DAC90CCE9E02}" srcOrd="0" destOrd="0" presId="urn:microsoft.com/office/officeart/2005/8/layout/list1"/>
    <dgm:cxn modelId="{C4BE3F2C-C8E4-4C96-96D1-AC35822F09C9}" type="presParOf" srcId="{2F05C22E-EBE6-4E4F-8032-DAC90CCE9E02}" destId="{D8EFFED6-D3D3-47A5-8EDE-84C047B1D5A6}" srcOrd="0" destOrd="0" presId="urn:microsoft.com/office/officeart/2005/8/layout/list1"/>
    <dgm:cxn modelId="{BB742658-1F34-4DD8-B3DD-FCAB497811C5}" type="presParOf" srcId="{2F05C22E-EBE6-4E4F-8032-DAC90CCE9E02}" destId="{358068DF-180F-4A2A-9406-E3D223A6B57F}" srcOrd="1" destOrd="0" presId="urn:microsoft.com/office/officeart/2005/8/layout/list1"/>
    <dgm:cxn modelId="{30A93C47-C915-44B8-A13B-B0AD9AF01B05}" type="presParOf" srcId="{09CD379C-97EE-49B9-8B41-B25E714947C8}" destId="{85EB5E51-815B-4BFE-BD35-95B6B383E858}" srcOrd="1" destOrd="0" presId="urn:microsoft.com/office/officeart/2005/8/layout/list1"/>
    <dgm:cxn modelId="{FE41C8E2-3DF7-42E0-8F82-EC27F900F586}" type="presParOf" srcId="{09CD379C-97EE-49B9-8B41-B25E714947C8}" destId="{8689DC4B-989C-4B76-9ACD-362C145C77CB}" srcOrd="2" destOrd="0" presId="urn:microsoft.com/office/officeart/2005/8/layout/list1"/>
    <dgm:cxn modelId="{CB323EFF-FC65-480B-9948-DB444AB76948}" type="presParOf" srcId="{09CD379C-97EE-49B9-8B41-B25E714947C8}" destId="{F7185827-EFC2-4B6B-B922-18A238A17D92}" srcOrd="3" destOrd="0" presId="urn:microsoft.com/office/officeart/2005/8/layout/list1"/>
    <dgm:cxn modelId="{ABFDBF3D-8BFB-4387-9232-C596FBFFC7B9}" type="presParOf" srcId="{09CD379C-97EE-49B9-8B41-B25E714947C8}" destId="{DA0360EE-E103-4138-8793-34E363AC5A48}" srcOrd="4" destOrd="0" presId="urn:microsoft.com/office/officeart/2005/8/layout/list1"/>
    <dgm:cxn modelId="{4EBD788D-FCA7-4469-AB5B-8A39C583086A}" type="presParOf" srcId="{DA0360EE-E103-4138-8793-34E363AC5A48}" destId="{02312F1C-93B5-4361-A8FB-2471A3509952}" srcOrd="0" destOrd="0" presId="urn:microsoft.com/office/officeart/2005/8/layout/list1"/>
    <dgm:cxn modelId="{D926220B-5184-40A0-9661-0FA9D5E6B55F}" type="presParOf" srcId="{DA0360EE-E103-4138-8793-34E363AC5A48}" destId="{2165E99F-8404-4505-A141-E6FCECAACABD}" srcOrd="1" destOrd="0" presId="urn:microsoft.com/office/officeart/2005/8/layout/list1"/>
    <dgm:cxn modelId="{72290CB7-7128-4658-9DEF-47415322B610}" type="presParOf" srcId="{09CD379C-97EE-49B9-8B41-B25E714947C8}" destId="{65B1FDC8-8F33-460F-A3A4-A2BC4EA4C4D4}" srcOrd="5" destOrd="0" presId="urn:microsoft.com/office/officeart/2005/8/layout/list1"/>
    <dgm:cxn modelId="{3F8025A3-91C2-4CDF-A710-AF791DA13882}" type="presParOf" srcId="{09CD379C-97EE-49B9-8B41-B25E714947C8}" destId="{2F96DEDC-4CDB-44FE-AFB6-B05E959C6BD5}" srcOrd="6" destOrd="0" presId="urn:microsoft.com/office/officeart/2005/8/layout/list1"/>
    <dgm:cxn modelId="{F5F0ED2C-D9C6-4772-9B56-66C0BA38C5E3}" type="presParOf" srcId="{09CD379C-97EE-49B9-8B41-B25E714947C8}" destId="{D95DEE93-44C8-40EF-8BD2-4962E126DF9F}" srcOrd="7" destOrd="0" presId="urn:microsoft.com/office/officeart/2005/8/layout/list1"/>
    <dgm:cxn modelId="{A5669AAF-CB3A-4474-970F-B389DC252EB1}" type="presParOf" srcId="{09CD379C-97EE-49B9-8B41-B25E714947C8}" destId="{B3619F63-BF95-42A8-AF0D-DF9A2E7C89AA}" srcOrd="8" destOrd="0" presId="urn:microsoft.com/office/officeart/2005/8/layout/list1"/>
    <dgm:cxn modelId="{FD1B9171-AD5C-4088-9938-8BD9D93BF9F2}" type="presParOf" srcId="{B3619F63-BF95-42A8-AF0D-DF9A2E7C89AA}" destId="{2B2DCC7C-EC4C-4488-A409-281DD1D95C77}" srcOrd="0" destOrd="0" presId="urn:microsoft.com/office/officeart/2005/8/layout/list1"/>
    <dgm:cxn modelId="{B949DF46-C19A-40EB-BFF6-1560E611619F}" type="presParOf" srcId="{B3619F63-BF95-42A8-AF0D-DF9A2E7C89AA}" destId="{88D2EA91-3D56-4C62-8CB7-508BA093F1DC}" srcOrd="1" destOrd="0" presId="urn:microsoft.com/office/officeart/2005/8/layout/list1"/>
    <dgm:cxn modelId="{5B0DF6BB-3977-4843-A595-3B75AA194CCD}" type="presParOf" srcId="{09CD379C-97EE-49B9-8B41-B25E714947C8}" destId="{3BD4AF51-586B-4924-A335-B9098D2BAC1D}" srcOrd="9" destOrd="0" presId="urn:microsoft.com/office/officeart/2005/8/layout/list1"/>
    <dgm:cxn modelId="{93B875DF-C719-4B85-9C09-B6572EC7E611}" type="presParOf" srcId="{09CD379C-97EE-49B9-8B41-B25E714947C8}" destId="{2BD22042-8D0B-4950-A7BB-5A08D7FE530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931F11-F249-4D38-AB3B-04D972BD876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775400-8C04-4EE7-A4D6-519DF495E0ED}">
      <dgm:prSet phldrT="[Text]"/>
      <dgm:spPr/>
      <dgm:t>
        <a:bodyPr/>
        <a:lstStyle/>
        <a:p>
          <a:r>
            <a:rPr lang="en-US" dirty="0" smtClean="0"/>
            <a:t>Tainted Addresses</a:t>
          </a:r>
          <a:endParaRPr lang="en-US" dirty="0"/>
        </a:p>
      </dgm:t>
    </dgm:pt>
    <dgm:pt modelId="{02E22162-A42E-4DBE-94E2-0EB0D4004041}" type="parTrans" cxnId="{4C834013-3BEA-4570-9E64-DF3F91748E66}">
      <dgm:prSet/>
      <dgm:spPr/>
      <dgm:t>
        <a:bodyPr/>
        <a:lstStyle/>
        <a:p>
          <a:endParaRPr lang="en-US"/>
        </a:p>
      </dgm:t>
    </dgm:pt>
    <dgm:pt modelId="{98666FD6-C07A-431B-AD2B-E7FC99DEABD8}" type="sibTrans" cxnId="{4C834013-3BEA-4570-9E64-DF3F91748E66}">
      <dgm:prSet/>
      <dgm:spPr/>
      <dgm:t>
        <a:bodyPr/>
        <a:lstStyle/>
        <a:p>
          <a:endParaRPr lang="en-US"/>
        </a:p>
      </dgm:t>
    </dgm:pt>
    <dgm:pt modelId="{34EF49F5-8AD5-4590-B2B2-21BE86805F9F}">
      <dgm:prSet phldrT="[Text]"/>
      <dgm:spPr/>
      <dgm:t>
        <a:bodyPr/>
        <a:lstStyle/>
        <a:p>
          <a:r>
            <a:rPr lang="en-US" dirty="0" err="1" smtClean="0"/>
            <a:t>Undertainting</a:t>
          </a:r>
          <a:endParaRPr lang="en-US" dirty="0"/>
        </a:p>
      </dgm:t>
    </dgm:pt>
    <dgm:pt modelId="{C6C4B27C-AC02-438F-85A7-D19C39691154}" type="parTrans" cxnId="{A04E1F8F-736A-46F7-8B7B-5196378E3B80}">
      <dgm:prSet/>
      <dgm:spPr/>
      <dgm:t>
        <a:bodyPr/>
        <a:lstStyle/>
        <a:p>
          <a:endParaRPr lang="en-US"/>
        </a:p>
      </dgm:t>
    </dgm:pt>
    <dgm:pt modelId="{4C6797A8-5C4B-451E-A9BC-82DA0B9CCBC3}" type="sibTrans" cxnId="{A04E1F8F-736A-46F7-8B7B-5196378E3B80}">
      <dgm:prSet/>
      <dgm:spPr/>
      <dgm:t>
        <a:bodyPr/>
        <a:lstStyle/>
        <a:p>
          <a:endParaRPr lang="en-US"/>
        </a:p>
      </dgm:t>
    </dgm:pt>
    <dgm:pt modelId="{DEFCD7D9-1F36-41BE-AE3F-D7C16395F4CF}">
      <dgm:prSet phldrT="[Text]"/>
      <dgm:spPr/>
      <dgm:t>
        <a:bodyPr/>
        <a:lstStyle/>
        <a:p>
          <a:r>
            <a:rPr lang="en-US" dirty="0" err="1" smtClean="0"/>
            <a:t>Overtainting</a:t>
          </a:r>
          <a:endParaRPr lang="en-US" dirty="0"/>
        </a:p>
      </dgm:t>
    </dgm:pt>
    <dgm:pt modelId="{A769F5F6-8AE1-4698-B03C-C9287950DF96}" type="parTrans" cxnId="{CE4C2AF4-1B89-423A-9A6B-14CD9D989484}">
      <dgm:prSet/>
      <dgm:spPr/>
      <dgm:t>
        <a:bodyPr/>
        <a:lstStyle/>
        <a:p>
          <a:endParaRPr lang="en-US"/>
        </a:p>
      </dgm:t>
    </dgm:pt>
    <dgm:pt modelId="{1BABD863-C6D7-47FB-9CCB-3D1E7CFA2E6A}" type="sibTrans" cxnId="{CE4C2AF4-1B89-423A-9A6B-14CD9D989484}">
      <dgm:prSet/>
      <dgm:spPr/>
      <dgm:t>
        <a:bodyPr/>
        <a:lstStyle/>
        <a:p>
          <a:endParaRPr lang="en-US"/>
        </a:p>
      </dgm:t>
    </dgm:pt>
    <dgm:pt modelId="{3E9001B8-381B-44D3-AAE7-15A397A0C496}">
      <dgm:prSet phldrT="[Text]"/>
      <dgm:spPr/>
      <dgm:t>
        <a:bodyPr/>
        <a:lstStyle/>
        <a:p>
          <a:r>
            <a:rPr lang="en-US" dirty="0" smtClean="0"/>
            <a:t>Time of Detection vs. Time of Attack</a:t>
          </a:r>
          <a:endParaRPr lang="en-US" dirty="0"/>
        </a:p>
      </dgm:t>
    </dgm:pt>
    <dgm:pt modelId="{0309A40D-E987-48E1-BD74-4E2E2654F015}" type="parTrans" cxnId="{65244167-198E-4002-89EF-C44971BCE699}">
      <dgm:prSet/>
      <dgm:spPr/>
      <dgm:t>
        <a:bodyPr/>
        <a:lstStyle/>
        <a:p>
          <a:endParaRPr lang="en-US"/>
        </a:p>
      </dgm:t>
    </dgm:pt>
    <dgm:pt modelId="{A6A567E6-D0DA-4841-8F10-346D03F6A629}" type="sibTrans" cxnId="{65244167-198E-4002-89EF-C44971BCE699}">
      <dgm:prSet/>
      <dgm:spPr/>
      <dgm:t>
        <a:bodyPr/>
        <a:lstStyle/>
        <a:p>
          <a:endParaRPr lang="en-US"/>
        </a:p>
      </dgm:t>
    </dgm:pt>
    <dgm:pt modelId="{F2D4C9A5-7858-4A70-BCC4-A4EEACC504A0}">
      <dgm:prSet phldrT="[Text]"/>
      <dgm:spPr/>
      <dgm:t>
        <a:bodyPr/>
        <a:lstStyle/>
        <a:p>
          <a:r>
            <a:rPr lang="en-US" dirty="0" smtClean="0"/>
            <a:t>To taint, or not to taint</a:t>
          </a:r>
          <a:endParaRPr lang="en-US" dirty="0"/>
        </a:p>
      </dgm:t>
    </dgm:pt>
    <dgm:pt modelId="{E0920A48-2B23-43C8-95FA-BB9C91649EA0}" type="parTrans" cxnId="{F1DDD413-A137-4E5E-9D58-60379E9FBFFD}">
      <dgm:prSet/>
      <dgm:spPr/>
      <dgm:t>
        <a:bodyPr/>
        <a:lstStyle/>
        <a:p>
          <a:endParaRPr lang="en-US"/>
        </a:p>
      </dgm:t>
    </dgm:pt>
    <dgm:pt modelId="{0ACE0D8E-3851-4449-9D98-189A480159D8}" type="sibTrans" cxnId="{F1DDD413-A137-4E5E-9D58-60379E9FBFFD}">
      <dgm:prSet/>
      <dgm:spPr/>
      <dgm:t>
        <a:bodyPr/>
        <a:lstStyle/>
        <a:p>
          <a:endParaRPr lang="en-US"/>
        </a:p>
      </dgm:t>
    </dgm:pt>
    <dgm:pt modelId="{1E65143C-3D72-4BC9-B15B-7FA0756D1E60}">
      <dgm:prSet phldrT="[Text]"/>
      <dgm:spPr/>
      <dgm:t>
        <a:bodyPr/>
        <a:lstStyle/>
        <a:p>
          <a:r>
            <a:rPr lang="en-US" dirty="0" smtClean="0"/>
            <a:t>Control flows    discussed earlier</a:t>
          </a:r>
          <a:endParaRPr lang="en-US" dirty="0"/>
        </a:p>
      </dgm:t>
    </dgm:pt>
    <dgm:pt modelId="{96FEF8D2-CD90-412B-9601-A4976A40737A}" type="parTrans" cxnId="{5A78348E-B72D-4FC6-9B97-80668C12D4E0}">
      <dgm:prSet/>
      <dgm:spPr/>
      <dgm:t>
        <a:bodyPr/>
        <a:lstStyle/>
        <a:p>
          <a:endParaRPr lang="en-US"/>
        </a:p>
      </dgm:t>
    </dgm:pt>
    <dgm:pt modelId="{168C5D6E-45DE-4819-9EDB-237085A2BBD1}" type="sibTrans" cxnId="{5A78348E-B72D-4FC6-9B97-80668C12D4E0}">
      <dgm:prSet/>
      <dgm:spPr/>
      <dgm:t>
        <a:bodyPr/>
        <a:lstStyle/>
        <a:p>
          <a:endParaRPr lang="en-US"/>
        </a:p>
      </dgm:t>
    </dgm:pt>
    <dgm:pt modelId="{1C890714-4ED1-4DF9-B31B-850D62C02214}">
      <dgm:prSet phldrT="[Text]"/>
      <dgm:spPr/>
      <dgm:t>
        <a:bodyPr/>
        <a:lstStyle/>
        <a:p>
          <a:r>
            <a:rPr lang="en-US" dirty="0" smtClean="0"/>
            <a:t>Sanitization</a:t>
          </a:r>
          <a:endParaRPr lang="en-US" dirty="0"/>
        </a:p>
      </dgm:t>
    </dgm:pt>
    <dgm:pt modelId="{7D107BFD-49BC-491D-8712-BF1C843B7451}" type="parTrans" cxnId="{6CD3EF87-7641-4411-83ED-510CC9173FFB}">
      <dgm:prSet/>
      <dgm:spPr/>
      <dgm:t>
        <a:bodyPr/>
        <a:lstStyle/>
        <a:p>
          <a:endParaRPr lang="en-US"/>
        </a:p>
      </dgm:t>
    </dgm:pt>
    <dgm:pt modelId="{D4468020-53D8-4AF2-8F6D-69AF8BA1F682}" type="sibTrans" cxnId="{6CD3EF87-7641-4411-83ED-510CC9173FFB}">
      <dgm:prSet/>
      <dgm:spPr/>
      <dgm:t>
        <a:bodyPr/>
        <a:lstStyle/>
        <a:p>
          <a:endParaRPr lang="en-US"/>
        </a:p>
      </dgm:t>
    </dgm:pt>
    <dgm:pt modelId="{DC46896D-1E9D-46FA-9F12-F6A84654379B}">
      <dgm:prSet phldrT="[Text]"/>
      <dgm:spPr/>
      <dgm:t>
        <a:bodyPr/>
        <a:lstStyle/>
        <a:p>
          <a:r>
            <a:rPr lang="en-US" dirty="0" smtClean="0"/>
            <a:t>Overwritten return address detected only at return</a:t>
          </a:r>
          <a:endParaRPr lang="en-US" dirty="0"/>
        </a:p>
      </dgm:t>
    </dgm:pt>
    <dgm:pt modelId="{52AB6914-9350-41B6-8CDF-C0C7ED12B402}" type="parTrans" cxnId="{E415CC16-A6E2-4E44-B63E-A3F2F231C404}">
      <dgm:prSet/>
      <dgm:spPr/>
      <dgm:t>
        <a:bodyPr/>
        <a:lstStyle/>
        <a:p>
          <a:endParaRPr lang="en-US"/>
        </a:p>
      </dgm:t>
    </dgm:pt>
    <dgm:pt modelId="{A2CCAA28-A29E-43CC-AA3D-FC92C4CC7BC0}" type="sibTrans" cxnId="{E415CC16-A6E2-4E44-B63E-A3F2F231C404}">
      <dgm:prSet/>
      <dgm:spPr/>
      <dgm:t>
        <a:bodyPr/>
        <a:lstStyle/>
        <a:p>
          <a:endParaRPr lang="en-US"/>
        </a:p>
      </dgm:t>
    </dgm:pt>
    <dgm:pt modelId="{09166BBD-8D6A-4D3B-9413-11D40066D046}" type="pres">
      <dgm:prSet presAssocID="{F2931F11-F249-4D38-AB3B-04D972BD8761}" presName="linear" presStyleCnt="0">
        <dgm:presLayoutVars>
          <dgm:animLvl val="lvl"/>
          <dgm:resizeHandles val="exact"/>
        </dgm:presLayoutVars>
      </dgm:prSet>
      <dgm:spPr/>
    </dgm:pt>
    <dgm:pt modelId="{CECE0FB2-47AC-4A9A-AE51-D1F432AEA6B6}" type="pres">
      <dgm:prSet presAssocID="{A1775400-8C04-4EE7-A4D6-519DF495E0E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F4894C1-D57A-4615-B6B1-B304A0BF7514}" type="pres">
      <dgm:prSet presAssocID="{A1775400-8C04-4EE7-A4D6-519DF495E0ED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3CCE0-ECAF-40B2-BE49-26A59DF8898A}" type="pres">
      <dgm:prSet presAssocID="{34EF49F5-8AD5-4590-B2B2-21BE86805F9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5BE315D-653A-42C8-836B-8B5F863235C8}" type="pres">
      <dgm:prSet presAssocID="{34EF49F5-8AD5-4590-B2B2-21BE86805F9F}" presName="childText" presStyleLbl="revTx" presStyleIdx="1" presStyleCnt="4">
        <dgm:presLayoutVars>
          <dgm:bulletEnabled val="1"/>
        </dgm:presLayoutVars>
      </dgm:prSet>
      <dgm:spPr/>
    </dgm:pt>
    <dgm:pt modelId="{9ADE40FB-4A91-4188-89C4-A6B424F2308A}" type="pres">
      <dgm:prSet presAssocID="{DEFCD7D9-1F36-41BE-AE3F-D7C16395F4C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7AE5D5C-03E4-46A2-8C78-A8F609411BC1}" type="pres">
      <dgm:prSet presAssocID="{DEFCD7D9-1F36-41BE-AE3F-D7C16395F4CF}" presName="childText" presStyleLbl="revTx" presStyleIdx="2" presStyleCnt="4">
        <dgm:presLayoutVars>
          <dgm:bulletEnabled val="1"/>
        </dgm:presLayoutVars>
      </dgm:prSet>
      <dgm:spPr/>
    </dgm:pt>
    <dgm:pt modelId="{CB69E722-31E8-4426-B34A-1AB360C38FF3}" type="pres">
      <dgm:prSet presAssocID="{3E9001B8-381B-44D3-AAE7-15A397A0C49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D71D993-00FE-46BE-934B-79B7ECAB6B5C}" type="pres">
      <dgm:prSet presAssocID="{3E9001B8-381B-44D3-AAE7-15A397A0C496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4E9138D8-C4C5-4D02-95A4-D13048340737}" type="presOf" srcId="{1E65143C-3D72-4BC9-B15B-7FA0756D1E60}" destId="{D5BE315D-653A-42C8-836B-8B5F863235C8}" srcOrd="0" destOrd="0" presId="urn:microsoft.com/office/officeart/2005/8/layout/vList2"/>
    <dgm:cxn modelId="{5A78348E-B72D-4FC6-9B97-80668C12D4E0}" srcId="{34EF49F5-8AD5-4590-B2B2-21BE86805F9F}" destId="{1E65143C-3D72-4BC9-B15B-7FA0756D1E60}" srcOrd="0" destOrd="0" parTransId="{96FEF8D2-CD90-412B-9601-A4976A40737A}" sibTransId="{168C5D6E-45DE-4819-9EDB-237085A2BBD1}"/>
    <dgm:cxn modelId="{A04E1F8F-736A-46F7-8B7B-5196378E3B80}" srcId="{F2931F11-F249-4D38-AB3B-04D972BD8761}" destId="{34EF49F5-8AD5-4590-B2B2-21BE86805F9F}" srcOrd="1" destOrd="0" parTransId="{C6C4B27C-AC02-438F-85A7-D19C39691154}" sibTransId="{4C6797A8-5C4B-451E-A9BC-82DA0B9CCBC3}"/>
    <dgm:cxn modelId="{24EE1481-84FD-4085-AFB4-23896B6A155A}" type="presOf" srcId="{DEFCD7D9-1F36-41BE-AE3F-D7C16395F4CF}" destId="{9ADE40FB-4A91-4188-89C4-A6B424F2308A}" srcOrd="0" destOrd="0" presId="urn:microsoft.com/office/officeart/2005/8/layout/vList2"/>
    <dgm:cxn modelId="{6CD3EF87-7641-4411-83ED-510CC9173FFB}" srcId="{DEFCD7D9-1F36-41BE-AE3F-D7C16395F4CF}" destId="{1C890714-4ED1-4DF9-B31B-850D62C02214}" srcOrd="0" destOrd="0" parTransId="{7D107BFD-49BC-491D-8712-BF1C843B7451}" sibTransId="{D4468020-53D8-4AF2-8F6D-69AF8BA1F682}"/>
    <dgm:cxn modelId="{E415CC16-A6E2-4E44-B63E-A3F2F231C404}" srcId="{3E9001B8-381B-44D3-AAE7-15A397A0C496}" destId="{DC46896D-1E9D-46FA-9F12-F6A84654379B}" srcOrd="0" destOrd="0" parTransId="{52AB6914-9350-41B6-8CDF-C0C7ED12B402}" sibTransId="{A2CCAA28-A29E-43CC-AA3D-FC92C4CC7BC0}"/>
    <dgm:cxn modelId="{C8C6AFE3-C7C9-433D-8D4D-BDA374C2F585}" type="presOf" srcId="{DC46896D-1E9D-46FA-9F12-F6A84654379B}" destId="{7D71D993-00FE-46BE-934B-79B7ECAB6B5C}" srcOrd="0" destOrd="0" presId="urn:microsoft.com/office/officeart/2005/8/layout/vList2"/>
    <dgm:cxn modelId="{65244167-198E-4002-89EF-C44971BCE699}" srcId="{F2931F11-F249-4D38-AB3B-04D972BD8761}" destId="{3E9001B8-381B-44D3-AAE7-15A397A0C496}" srcOrd="3" destOrd="0" parTransId="{0309A40D-E987-48E1-BD74-4E2E2654F015}" sibTransId="{A6A567E6-D0DA-4841-8F10-346D03F6A629}"/>
    <dgm:cxn modelId="{DFA14908-2D27-45BD-88D6-ECE6C9CD613D}" type="presOf" srcId="{F2D4C9A5-7858-4A70-BCC4-A4EEACC504A0}" destId="{AF4894C1-D57A-4615-B6B1-B304A0BF7514}" srcOrd="0" destOrd="0" presId="urn:microsoft.com/office/officeart/2005/8/layout/vList2"/>
    <dgm:cxn modelId="{401D0FB5-F108-4AF9-90D7-71E221A7C17B}" type="presOf" srcId="{34EF49F5-8AD5-4590-B2B2-21BE86805F9F}" destId="{0DF3CCE0-ECAF-40B2-BE49-26A59DF8898A}" srcOrd="0" destOrd="0" presId="urn:microsoft.com/office/officeart/2005/8/layout/vList2"/>
    <dgm:cxn modelId="{A191107D-283B-4D5A-B556-02BA041AC9D5}" type="presOf" srcId="{3E9001B8-381B-44D3-AAE7-15A397A0C496}" destId="{CB69E722-31E8-4426-B34A-1AB360C38FF3}" srcOrd="0" destOrd="0" presId="urn:microsoft.com/office/officeart/2005/8/layout/vList2"/>
    <dgm:cxn modelId="{CC4056DD-98C9-4EEE-BC81-28E7D1A38192}" type="presOf" srcId="{1C890714-4ED1-4DF9-B31B-850D62C02214}" destId="{D7AE5D5C-03E4-46A2-8C78-A8F609411BC1}" srcOrd="0" destOrd="0" presId="urn:microsoft.com/office/officeart/2005/8/layout/vList2"/>
    <dgm:cxn modelId="{4C834013-3BEA-4570-9E64-DF3F91748E66}" srcId="{F2931F11-F249-4D38-AB3B-04D972BD8761}" destId="{A1775400-8C04-4EE7-A4D6-519DF495E0ED}" srcOrd="0" destOrd="0" parTransId="{02E22162-A42E-4DBE-94E2-0EB0D4004041}" sibTransId="{98666FD6-C07A-431B-AD2B-E7FC99DEABD8}"/>
    <dgm:cxn modelId="{8C64B10E-0AEF-470F-8528-02C9DA27BB1F}" type="presOf" srcId="{A1775400-8C04-4EE7-A4D6-519DF495E0ED}" destId="{CECE0FB2-47AC-4A9A-AE51-D1F432AEA6B6}" srcOrd="0" destOrd="0" presId="urn:microsoft.com/office/officeart/2005/8/layout/vList2"/>
    <dgm:cxn modelId="{9AB27307-5A4A-47CA-9913-00F3E89C1029}" type="presOf" srcId="{F2931F11-F249-4D38-AB3B-04D972BD8761}" destId="{09166BBD-8D6A-4D3B-9413-11D40066D046}" srcOrd="0" destOrd="0" presId="urn:microsoft.com/office/officeart/2005/8/layout/vList2"/>
    <dgm:cxn modelId="{CE4C2AF4-1B89-423A-9A6B-14CD9D989484}" srcId="{F2931F11-F249-4D38-AB3B-04D972BD8761}" destId="{DEFCD7D9-1F36-41BE-AE3F-D7C16395F4CF}" srcOrd="2" destOrd="0" parTransId="{A769F5F6-8AE1-4698-B03C-C9287950DF96}" sibTransId="{1BABD863-C6D7-47FB-9CCB-3D1E7CFA2E6A}"/>
    <dgm:cxn modelId="{F1DDD413-A137-4E5E-9D58-60379E9FBFFD}" srcId="{A1775400-8C04-4EE7-A4D6-519DF495E0ED}" destId="{F2D4C9A5-7858-4A70-BCC4-A4EEACC504A0}" srcOrd="0" destOrd="0" parTransId="{E0920A48-2B23-43C8-95FA-BB9C91649EA0}" sibTransId="{0ACE0D8E-3851-4449-9D98-189A480159D8}"/>
    <dgm:cxn modelId="{DBF44247-2C48-45AD-BB79-FD2F212BEFD8}" type="presParOf" srcId="{09166BBD-8D6A-4D3B-9413-11D40066D046}" destId="{CECE0FB2-47AC-4A9A-AE51-D1F432AEA6B6}" srcOrd="0" destOrd="0" presId="urn:microsoft.com/office/officeart/2005/8/layout/vList2"/>
    <dgm:cxn modelId="{813808CB-0599-4DAE-8563-0831014A0563}" type="presParOf" srcId="{09166BBD-8D6A-4D3B-9413-11D40066D046}" destId="{AF4894C1-D57A-4615-B6B1-B304A0BF7514}" srcOrd="1" destOrd="0" presId="urn:microsoft.com/office/officeart/2005/8/layout/vList2"/>
    <dgm:cxn modelId="{3DCA7E55-AEBD-4F60-A635-FBD1338ABEDF}" type="presParOf" srcId="{09166BBD-8D6A-4D3B-9413-11D40066D046}" destId="{0DF3CCE0-ECAF-40B2-BE49-26A59DF8898A}" srcOrd="2" destOrd="0" presId="urn:microsoft.com/office/officeart/2005/8/layout/vList2"/>
    <dgm:cxn modelId="{7654D0D8-05A8-417B-A12C-00E1E58BA28B}" type="presParOf" srcId="{09166BBD-8D6A-4D3B-9413-11D40066D046}" destId="{D5BE315D-653A-42C8-836B-8B5F863235C8}" srcOrd="3" destOrd="0" presId="urn:microsoft.com/office/officeart/2005/8/layout/vList2"/>
    <dgm:cxn modelId="{6D4E9DAE-84D6-4A1C-A7AA-E11937A2AF7F}" type="presParOf" srcId="{09166BBD-8D6A-4D3B-9413-11D40066D046}" destId="{9ADE40FB-4A91-4188-89C4-A6B424F2308A}" srcOrd="4" destOrd="0" presId="urn:microsoft.com/office/officeart/2005/8/layout/vList2"/>
    <dgm:cxn modelId="{E8D93860-E5C3-40AA-8EDA-7B5575E251C4}" type="presParOf" srcId="{09166BBD-8D6A-4D3B-9413-11D40066D046}" destId="{D7AE5D5C-03E4-46A2-8C78-A8F609411BC1}" srcOrd="5" destOrd="0" presId="urn:microsoft.com/office/officeart/2005/8/layout/vList2"/>
    <dgm:cxn modelId="{596DE4A9-4B2A-4770-8579-AF602F7B6C18}" type="presParOf" srcId="{09166BBD-8D6A-4D3B-9413-11D40066D046}" destId="{CB69E722-31E8-4426-B34A-1AB360C38FF3}" srcOrd="6" destOrd="0" presId="urn:microsoft.com/office/officeart/2005/8/layout/vList2"/>
    <dgm:cxn modelId="{FE7E8354-9353-4861-AD9F-4211E7E1C461}" type="presParOf" srcId="{09166BBD-8D6A-4D3B-9413-11D40066D046}" destId="{7D71D993-00FE-46BE-934B-79B7ECAB6B5C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BD4CA5-4834-47DA-BC9F-1DC4FC78BD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42B8AC-439E-4686-8734-7568A05FAA15}">
      <dgm:prSet phldrT="[Text]"/>
      <dgm:spPr/>
      <dgm:t>
        <a:bodyPr/>
        <a:lstStyle/>
        <a:p>
          <a:r>
            <a:rPr lang="en-US" dirty="0" smtClean="0"/>
            <a:t>Don’t taint </a:t>
          </a:r>
          <a:r>
            <a:rPr lang="en-US" dirty="0" smtClean="0">
              <a:latin typeface="Consolas" pitchFamily="49" charset="0"/>
              <a:cs typeface="Consolas" pitchFamily="49" charset="0"/>
            </a:rPr>
            <a:t>y</a:t>
          </a:r>
          <a:endParaRPr lang="en-US" dirty="0">
            <a:latin typeface="Consolas" pitchFamily="49" charset="0"/>
            <a:cs typeface="Consolas" pitchFamily="49" charset="0"/>
          </a:endParaRPr>
        </a:p>
      </dgm:t>
    </dgm:pt>
    <dgm:pt modelId="{26E72DC8-9775-4B3E-87A9-27B4A6DD9092}" type="parTrans" cxnId="{10D7554B-D38D-4EBD-90B4-6D19DDD1C9EC}">
      <dgm:prSet/>
      <dgm:spPr/>
      <dgm:t>
        <a:bodyPr/>
        <a:lstStyle/>
        <a:p>
          <a:endParaRPr lang="en-US"/>
        </a:p>
      </dgm:t>
    </dgm:pt>
    <dgm:pt modelId="{478BA86B-68CF-4466-BCBE-C1A271F116CA}" type="sibTrans" cxnId="{10D7554B-D38D-4EBD-90B4-6D19DDD1C9EC}">
      <dgm:prSet/>
      <dgm:spPr/>
      <dgm:t>
        <a:bodyPr/>
        <a:lstStyle/>
        <a:p>
          <a:endParaRPr lang="en-US"/>
        </a:p>
      </dgm:t>
    </dgm:pt>
    <dgm:pt modelId="{0DB3A186-C5E4-402F-AAAE-30C1C2BFFFDE}">
      <dgm:prSet phldrT="[Text]"/>
      <dgm:spPr/>
      <dgm:t>
        <a:bodyPr/>
        <a:lstStyle/>
        <a:p>
          <a:r>
            <a:rPr lang="en-US" dirty="0" smtClean="0"/>
            <a:t>Table indices, e.g. ,</a:t>
          </a:r>
          <a:br>
            <a:rPr lang="en-US" dirty="0" smtClean="0"/>
          </a:br>
          <a:r>
            <a:rPr lang="en-US" dirty="0" smtClean="0">
              <a:latin typeface="Consolas" pitchFamily="49" charset="0"/>
              <a:cs typeface="Consolas" pitchFamily="49" charset="0"/>
            </a:rPr>
            <a:t>a[</a:t>
          </a:r>
          <a:r>
            <a:rPr lang="en-US" dirty="0" err="1" smtClean="0">
              <a:latin typeface="Consolas" pitchFamily="49" charset="0"/>
              <a:cs typeface="Consolas" pitchFamily="49" charset="0"/>
            </a:rPr>
            <a:t>i</a:t>
          </a:r>
          <a:r>
            <a:rPr lang="en-US" dirty="0" smtClean="0">
              <a:latin typeface="Consolas" pitchFamily="49" charset="0"/>
              <a:cs typeface="Consolas" pitchFamily="49" charset="0"/>
            </a:rPr>
            <a:t>] == </a:t>
          </a:r>
          <a:r>
            <a:rPr lang="en-US" dirty="0" err="1" smtClean="0">
              <a:latin typeface="Consolas" pitchFamily="49" charset="0"/>
              <a:cs typeface="Consolas" pitchFamily="49" charset="0"/>
            </a:rPr>
            <a:t>i</a:t>
          </a:r>
          <a:endParaRPr lang="en-US" dirty="0">
            <a:latin typeface="Consolas" pitchFamily="49" charset="0"/>
            <a:cs typeface="Consolas" pitchFamily="49" charset="0"/>
          </a:endParaRPr>
        </a:p>
      </dgm:t>
    </dgm:pt>
    <dgm:pt modelId="{BAF26316-30C6-4515-B4CB-3E575C373E20}" type="parTrans" cxnId="{044D3EAB-75B2-48EC-A73C-55EF03468401}">
      <dgm:prSet/>
      <dgm:spPr/>
      <dgm:t>
        <a:bodyPr/>
        <a:lstStyle/>
        <a:p>
          <a:endParaRPr lang="en-US"/>
        </a:p>
      </dgm:t>
    </dgm:pt>
    <dgm:pt modelId="{C0E5A4BB-C9AD-4617-B4EB-14D2DC463FFB}" type="sibTrans" cxnId="{044D3EAB-75B2-48EC-A73C-55EF03468401}">
      <dgm:prSet/>
      <dgm:spPr/>
      <dgm:t>
        <a:bodyPr/>
        <a:lstStyle/>
        <a:p>
          <a:endParaRPr lang="en-US"/>
        </a:p>
      </dgm:t>
    </dgm:pt>
    <dgm:pt modelId="{7CDFA918-9959-4336-B071-646289C454CC}">
      <dgm:prSet phldrT="[Text]"/>
      <dgm:spPr/>
      <dgm:t>
        <a:bodyPr/>
        <a:lstStyle/>
        <a:p>
          <a:r>
            <a:rPr lang="en-US" dirty="0" smtClean="0"/>
            <a:t>Taint </a:t>
          </a:r>
          <a:r>
            <a:rPr lang="en-US" dirty="0" smtClean="0">
              <a:latin typeface="Consolas" pitchFamily="49" charset="0"/>
              <a:cs typeface="Consolas" pitchFamily="49" charset="0"/>
            </a:rPr>
            <a:t>y</a:t>
          </a:r>
          <a:endParaRPr lang="en-US" dirty="0"/>
        </a:p>
      </dgm:t>
    </dgm:pt>
    <dgm:pt modelId="{4B68933C-4847-47B7-945F-EA670867A36A}" type="parTrans" cxnId="{1AA56310-3FE0-4BFF-B16F-8B828C9A555E}">
      <dgm:prSet/>
      <dgm:spPr/>
      <dgm:t>
        <a:bodyPr/>
        <a:lstStyle/>
        <a:p>
          <a:endParaRPr lang="en-US"/>
        </a:p>
      </dgm:t>
    </dgm:pt>
    <dgm:pt modelId="{69EC6380-F583-46E0-B518-72FFC46E19CB}" type="sibTrans" cxnId="{1AA56310-3FE0-4BFF-B16F-8B828C9A555E}">
      <dgm:prSet/>
      <dgm:spPr/>
      <dgm:t>
        <a:bodyPr/>
        <a:lstStyle/>
        <a:p>
          <a:endParaRPr lang="en-US"/>
        </a:p>
      </dgm:t>
    </dgm:pt>
    <dgm:pt modelId="{896DB6AA-D31A-40B2-8C76-84AE6357F1FD}">
      <dgm:prSet phldrT="[Text]"/>
      <dgm:spPr/>
      <dgm:t>
        <a:bodyPr/>
        <a:lstStyle/>
        <a:p>
          <a:r>
            <a:rPr lang="en-US" dirty="0" err="1" smtClean="0"/>
            <a:t>tcpdump</a:t>
          </a:r>
          <a:r>
            <a:rPr lang="en-US" dirty="0" smtClean="0"/>
            <a:t> uses packet data to compute function pointers</a:t>
          </a:r>
          <a:endParaRPr lang="en-US" dirty="0"/>
        </a:p>
      </dgm:t>
    </dgm:pt>
    <dgm:pt modelId="{8C4558E8-E79A-499F-9D4D-66546D1FA7B7}" type="parTrans" cxnId="{88C0BA9D-0062-4E5A-A2AD-460B41470985}">
      <dgm:prSet/>
      <dgm:spPr/>
      <dgm:t>
        <a:bodyPr/>
        <a:lstStyle/>
        <a:p>
          <a:endParaRPr lang="en-US"/>
        </a:p>
      </dgm:t>
    </dgm:pt>
    <dgm:pt modelId="{CFCC4BAB-3B6A-4D2E-9927-EA684FA43E99}" type="sibTrans" cxnId="{88C0BA9D-0062-4E5A-A2AD-460B41470985}">
      <dgm:prSet/>
      <dgm:spPr/>
      <dgm:t>
        <a:bodyPr/>
        <a:lstStyle/>
        <a:p>
          <a:endParaRPr lang="en-US"/>
        </a:p>
      </dgm:t>
    </dgm:pt>
    <dgm:pt modelId="{5BCD290A-C04D-4986-8324-EDC2B6DB3624}" type="pres">
      <dgm:prSet presAssocID="{A1BD4CA5-4834-47DA-BC9F-1DC4FC78BD4B}" presName="linear" presStyleCnt="0">
        <dgm:presLayoutVars>
          <dgm:animLvl val="lvl"/>
          <dgm:resizeHandles val="exact"/>
        </dgm:presLayoutVars>
      </dgm:prSet>
      <dgm:spPr/>
    </dgm:pt>
    <dgm:pt modelId="{D3E71499-0791-4C02-8D4A-35E628960108}" type="pres">
      <dgm:prSet presAssocID="{FB42B8AC-439E-4686-8734-7568A05FAA1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7B302-1C2E-4900-B036-453146197230}" type="pres">
      <dgm:prSet presAssocID="{FB42B8AC-439E-4686-8734-7568A05FAA1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35200-2C8A-4867-9601-B46FCA97D52D}" type="pres">
      <dgm:prSet presAssocID="{7CDFA918-9959-4336-B071-646289C454C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260EBF-5AE7-4DEE-8D96-6924E5E28A24}" type="pres">
      <dgm:prSet presAssocID="{7CDFA918-9959-4336-B071-646289C454CC}" presName="childText" presStyleLbl="revTx" presStyleIdx="1" presStyleCnt="2" custLinFactNeighborX="-14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BA2C56-51A2-4411-89C0-4908A263C6C4}" type="presOf" srcId="{A1BD4CA5-4834-47DA-BC9F-1DC4FC78BD4B}" destId="{5BCD290A-C04D-4986-8324-EDC2B6DB3624}" srcOrd="0" destOrd="0" presId="urn:microsoft.com/office/officeart/2005/8/layout/vList2"/>
    <dgm:cxn modelId="{5FDA201B-BFEE-4641-9588-3A4EABA9A8BF}" type="presOf" srcId="{FB42B8AC-439E-4686-8734-7568A05FAA15}" destId="{D3E71499-0791-4C02-8D4A-35E628960108}" srcOrd="0" destOrd="0" presId="urn:microsoft.com/office/officeart/2005/8/layout/vList2"/>
    <dgm:cxn modelId="{10D7554B-D38D-4EBD-90B4-6D19DDD1C9EC}" srcId="{A1BD4CA5-4834-47DA-BC9F-1DC4FC78BD4B}" destId="{FB42B8AC-439E-4686-8734-7568A05FAA15}" srcOrd="0" destOrd="0" parTransId="{26E72DC8-9775-4B3E-87A9-27B4A6DD9092}" sibTransId="{478BA86B-68CF-4466-BCBE-C1A271F116CA}"/>
    <dgm:cxn modelId="{34F8914B-EE9A-4F6A-9BEA-620A527E0C68}" type="presOf" srcId="{896DB6AA-D31A-40B2-8C76-84AE6357F1FD}" destId="{9B260EBF-5AE7-4DEE-8D96-6924E5E28A24}" srcOrd="0" destOrd="0" presId="urn:microsoft.com/office/officeart/2005/8/layout/vList2"/>
    <dgm:cxn modelId="{044D3EAB-75B2-48EC-A73C-55EF03468401}" srcId="{FB42B8AC-439E-4686-8734-7568A05FAA15}" destId="{0DB3A186-C5E4-402F-AAAE-30C1C2BFFFDE}" srcOrd="0" destOrd="0" parTransId="{BAF26316-30C6-4515-B4CB-3E575C373E20}" sibTransId="{C0E5A4BB-C9AD-4617-B4EB-14D2DC463FFB}"/>
    <dgm:cxn modelId="{BAA086CD-F7FE-4A03-9A2C-904AAF9B0ACF}" type="presOf" srcId="{0DB3A186-C5E4-402F-AAAE-30C1C2BFFFDE}" destId="{E727B302-1C2E-4900-B036-453146197230}" srcOrd="0" destOrd="0" presId="urn:microsoft.com/office/officeart/2005/8/layout/vList2"/>
    <dgm:cxn modelId="{1AA56310-3FE0-4BFF-B16F-8B828C9A555E}" srcId="{A1BD4CA5-4834-47DA-BC9F-1DC4FC78BD4B}" destId="{7CDFA918-9959-4336-B071-646289C454CC}" srcOrd="1" destOrd="0" parTransId="{4B68933C-4847-47B7-945F-EA670867A36A}" sibTransId="{69EC6380-F583-46E0-B518-72FFC46E19CB}"/>
    <dgm:cxn modelId="{88C0BA9D-0062-4E5A-A2AD-460B41470985}" srcId="{7CDFA918-9959-4336-B071-646289C454CC}" destId="{896DB6AA-D31A-40B2-8C76-84AE6357F1FD}" srcOrd="0" destOrd="0" parTransId="{8C4558E8-E79A-499F-9D4D-66546D1FA7B7}" sibTransId="{CFCC4BAB-3B6A-4D2E-9927-EA684FA43E99}"/>
    <dgm:cxn modelId="{2D6091F4-688D-4F34-8A82-478E57B2CB60}" type="presOf" srcId="{7CDFA918-9959-4336-B071-646289C454CC}" destId="{F0935200-2C8A-4867-9601-B46FCA97D52D}" srcOrd="0" destOrd="0" presId="urn:microsoft.com/office/officeart/2005/8/layout/vList2"/>
    <dgm:cxn modelId="{C2F3F7C5-CF87-4E16-9B65-78233E4BB08E}" type="presParOf" srcId="{5BCD290A-C04D-4986-8324-EDC2B6DB3624}" destId="{D3E71499-0791-4C02-8D4A-35E628960108}" srcOrd="0" destOrd="0" presId="urn:microsoft.com/office/officeart/2005/8/layout/vList2"/>
    <dgm:cxn modelId="{5A1E1BCF-D917-45FE-8A41-DC02C3E3941C}" type="presParOf" srcId="{5BCD290A-C04D-4986-8324-EDC2B6DB3624}" destId="{E727B302-1C2E-4900-B036-453146197230}" srcOrd="1" destOrd="0" presId="urn:microsoft.com/office/officeart/2005/8/layout/vList2"/>
    <dgm:cxn modelId="{7D16BC03-958C-4CC3-B935-A1D1AF9E62BC}" type="presParOf" srcId="{5BCD290A-C04D-4986-8324-EDC2B6DB3624}" destId="{F0935200-2C8A-4867-9601-B46FCA97D52D}" srcOrd="2" destOrd="0" presId="urn:microsoft.com/office/officeart/2005/8/layout/vList2"/>
    <dgm:cxn modelId="{0E753AB1-1430-4A77-B6E0-EDA40046B37B}" type="presParOf" srcId="{5BCD290A-C04D-4986-8324-EDC2B6DB3624}" destId="{9B260EBF-5AE7-4DEE-8D96-6924E5E28A2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800D93-EFD1-4DB7-844A-8FD05A66E9F9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BD1630-D5C5-45F1-97C1-79559D869A01}">
      <dgm:prSet phldrT="[Text]"/>
      <dgm:spPr/>
      <dgm:t>
        <a:bodyPr/>
        <a:lstStyle/>
        <a:p>
          <a:r>
            <a:rPr lang="en-US" dirty="0" err="1" smtClean="0"/>
            <a:t>Undertainting</a:t>
          </a:r>
          <a:r>
            <a:rPr lang="en-US" dirty="0" smtClean="0"/>
            <a:t>:</a:t>
          </a:r>
        </a:p>
        <a:p>
          <a:r>
            <a:rPr lang="en-US" dirty="0" smtClean="0"/>
            <a:t>False Negatives</a:t>
          </a:r>
          <a:endParaRPr lang="en-US" dirty="0"/>
        </a:p>
      </dgm:t>
    </dgm:pt>
    <dgm:pt modelId="{6B0E7834-12CB-4784-A23A-25AE5767E20E}" type="parTrans" cxnId="{45EB7420-A585-43F2-82B7-A00968F760A3}">
      <dgm:prSet/>
      <dgm:spPr/>
      <dgm:t>
        <a:bodyPr/>
        <a:lstStyle/>
        <a:p>
          <a:endParaRPr lang="en-US"/>
        </a:p>
      </dgm:t>
    </dgm:pt>
    <dgm:pt modelId="{4AF551B4-064B-4354-A20A-1C9DFFA3BB0A}" type="sibTrans" cxnId="{45EB7420-A585-43F2-82B7-A00968F760A3}">
      <dgm:prSet/>
      <dgm:spPr/>
      <dgm:t>
        <a:bodyPr/>
        <a:lstStyle/>
        <a:p>
          <a:endParaRPr lang="en-US"/>
        </a:p>
      </dgm:t>
    </dgm:pt>
    <dgm:pt modelId="{6A7E6CF9-57AE-463A-93EF-CC32DEDB7390}">
      <dgm:prSet phldrT="[Text]"/>
      <dgm:spPr/>
      <dgm:t>
        <a:bodyPr/>
        <a:lstStyle/>
        <a:p>
          <a:r>
            <a:rPr lang="en-US" dirty="0" err="1" smtClean="0"/>
            <a:t>Overtainting</a:t>
          </a:r>
          <a:r>
            <a:rPr lang="en-US" dirty="0" smtClean="0"/>
            <a:t>:</a:t>
          </a:r>
        </a:p>
        <a:p>
          <a:r>
            <a:rPr lang="en-US" dirty="0" smtClean="0"/>
            <a:t>False Positives</a:t>
          </a:r>
          <a:endParaRPr lang="en-US" dirty="0"/>
        </a:p>
      </dgm:t>
    </dgm:pt>
    <dgm:pt modelId="{22DB8BD3-CB07-4296-AF76-4AB34EB0AA70}" type="parTrans" cxnId="{F5103D63-5963-40CE-8AF0-8D6247F73B38}">
      <dgm:prSet/>
      <dgm:spPr/>
      <dgm:t>
        <a:bodyPr/>
        <a:lstStyle/>
        <a:p>
          <a:endParaRPr lang="en-US"/>
        </a:p>
      </dgm:t>
    </dgm:pt>
    <dgm:pt modelId="{82CB0F65-E199-4621-9914-ACBE283B4D53}" type="sibTrans" cxnId="{F5103D63-5963-40CE-8AF0-8D6247F73B38}">
      <dgm:prSet/>
      <dgm:spPr/>
      <dgm:t>
        <a:bodyPr/>
        <a:lstStyle/>
        <a:p>
          <a:endParaRPr lang="en-US"/>
        </a:p>
      </dgm:t>
    </dgm:pt>
    <dgm:pt modelId="{9E0779B4-D6C1-4DF2-9471-D911BC8F5AD5}" type="pres">
      <dgm:prSet presAssocID="{34800D93-EFD1-4DB7-844A-8FD05A66E9F9}" presName="compositeShape" presStyleCnt="0">
        <dgm:presLayoutVars>
          <dgm:chMax val="2"/>
          <dgm:dir/>
          <dgm:resizeHandles val="exact"/>
        </dgm:presLayoutVars>
      </dgm:prSet>
      <dgm:spPr/>
    </dgm:pt>
    <dgm:pt modelId="{E6701F39-1149-4D48-9573-6F9E5A1AA001}" type="pres">
      <dgm:prSet presAssocID="{34800D93-EFD1-4DB7-844A-8FD05A66E9F9}" presName="ribbon" presStyleLbl="node1" presStyleIdx="0" presStyleCnt="1"/>
      <dgm:spPr/>
    </dgm:pt>
    <dgm:pt modelId="{AE0B4997-53CF-46FA-85BB-6450DE78646A}" type="pres">
      <dgm:prSet presAssocID="{34800D93-EFD1-4DB7-844A-8FD05A66E9F9}" presName="leftArrowText" presStyleLbl="node1" presStyleIdx="0" presStyleCnt="1" custScaleX="105387">
        <dgm:presLayoutVars>
          <dgm:chMax val="0"/>
          <dgm:bulletEnabled val="1"/>
        </dgm:presLayoutVars>
      </dgm:prSet>
      <dgm:spPr/>
    </dgm:pt>
    <dgm:pt modelId="{708143B7-2C63-4A54-9E47-39799A74B98F}" type="pres">
      <dgm:prSet presAssocID="{34800D93-EFD1-4DB7-844A-8FD05A66E9F9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BBC8A98-9CAD-4358-ACF6-CBCE388E7362}" type="presOf" srcId="{34800D93-EFD1-4DB7-844A-8FD05A66E9F9}" destId="{9E0779B4-D6C1-4DF2-9471-D911BC8F5AD5}" srcOrd="0" destOrd="0" presId="urn:microsoft.com/office/officeart/2005/8/layout/arrow6"/>
    <dgm:cxn modelId="{F5103D63-5963-40CE-8AF0-8D6247F73B38}" srcId="{34800D93-EFD1-4DB7-844A-8FD05A66E9F9}" destId="{6A7E6CF9-57AE-463A-93EF-CC32DEDB7390}" srcOrd="1" destOrd="0" parTransId="{22DB8BD3-CB07-4296-AF76-4AB34EB0AA70}" sibTransId="{82CB0F65-E199-4621-9914-ACBE283B4D53}"/>
    <dgm:cxn modelId="{2E81EB31-2B38-42E0-AFC5-2FCC769F0CE3}" type="presOf" srcId="{30BD1630-D5C5-45F1-97C1-79559D869A01}" destId="{AE0B4997-53CF-46FA-85BB-6450DE78646A}" srcOrd="0" destOrd="0" presId="urn:microsoft.com/office/officeart/2005/8/layout/arrow6"/>
    <dgm:cxn modelId="{45EB7420-A585-43F2-82B7-A00968F760A3}" srcId="{34800D93-EFD1-4DB7-844A-8FD05A66E9F9}" destId="{30BD1630-D5C5-45F1-97C1-79559D869A01}" srcOrd="0" destOrd="0" parTransId="{6B0E7834-12CB-4784-A23A-25AE5767E20E}" sibTransId="{4AF551B4-064B-4354-A20A-1C9DFFA3BB0A}"/>
    <dgm:cxn modelId="{234F656C-5182-4A2D-B26F-AC02DA92856E}" type="presOf" srcId="{6A7E6CF9-57AE-463A-93EF-CC32DEDB7390}" destId="{708143B7-2C63-4A54-9E47-39799A74B98F}" srcOrd="0" destOrd="0" presId="urn:microsoft.com/office/officeart/2005/8/layout/arrow6"/>
    <dgm:cxn modelId="{16CB7DA8-3724-4494-AD7A-8EDEBC3B6DDC}" type="presParOf" srcId="{9E0779B4-D6C1-4DF2-9471-D911BC8F5AD5}" destId="{E6701F39-1149-4D48-9573-6F9E5A1AA001}" srcOrd="0" destOrd="0" presId="urn:microsoft.com/office/officeart/2005/8/layout/arrow6"/>
    <dgm:cxn modelId="{81B636C6-AE94-4F7C-8D42-98E419553674}" type="presParOf" srcId="{9E0779B4-D6C1-4DF2-9471-D911BC8F5AD5}" destId="{AE0B4997-53CF-46FA-85BB-6450DE78646A}" srcOrd="1" destOrd="0" presId="urn:microsoft.com/office/officeart/2005/8/layout/arrow6"/>
    <dgm:cxn modelId="{86D82A41-58D0-4EDD-86A9-499BE8E533D7}" type="presParOf" srcId="{9E0779B4-D6C1-4DF2-9471-D911BC8F5AD5}" destId="{708143B7-2C63-4A54-9E47-39799A74B98F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B6F691-0AA2-4466-BF4A-2EC7D862093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28E5E6-5F9F-453C-B384-CB98EEFCDABD}">
      <dgm:prSet phldrT="[Text]"/>
      <dgm:spPr/>
      <dgm:t>
        <a:bodyPr/>
        <a:lstStyle/>
        <a:p>
          <a:r>
            <a:rPr lang="en-US" dirty="0" smtClean="0"/>
            <a:t>How it Works</a:t>
          </a:r>
          <a:endParaRPr lang="en-US" dirty="0"/>
        </a:p>
      </dgm:t>
    </dgm:pt>
    <dgm:pt modelId="{37910BF6-CB0A-4B60-9DF9-316D8362F10A}" type="parTrans" cxnId="{1CD4CA55-3049-4461-A4F4-0B6A84A631C5}">
      <dgm:prSet/>
      <dgm:spPr/>
      <dgm:t>
        <a:bodyPr/>
        <a:lstStyle/>
        <a:p>
          <a:endParaRPr lang="en-US"/>
        </a:p>
      </dgm:t>
    </dgm:pt>
    <dgm:pt modelId="{08BB8073-B194-4068-8DB2-D6BDDFF01DA5}" type="sibTrans" cxnId="{1CD4CA55-3049-4461-A4F4-0B6A84A631C5}">
      <dgm:prSet/>
      <dgm:spPr/>
      <dgm:t>
        <a:bodyPr/>
        <a:lstStyle/>
        <a:p>
          <a:endParaRPr lang="en-US"/>
        </a:p>
      </dgm:t>
    </dgm:pt>
    <dgm:pt modelId="{B49F6284-2CC6-433C-A79C-EF550F5321AC}">
      <dgm:prSet phldrT="[Text]"/>
      <dgm:spPr/>
      <dgm:t>
        <a:bodyPr/>
        <a:lstStyle/>
        <a:p>
          <a:r>
            <a:rPr lang="en-US" dirty="0" smtClean="0"/>
            <a:t>Challenges</a:t>
          </a:r>
          <a:endParaRPr lang="en-US" dirty="0"/>
        </a:p>
      </dgm:t>
    </dgm:pt>
    <dgm:pt modelId="{CC196189-2B48-4D2B-8A0F-2A5F08E6F6B4}" type="parTrans" cxnId="{47F06889-5AF4-4D22-819A-B07B0D5808D0}">
      <dgm:prSet/>
      <dgm:spPr/>
      <dgm:t>
        <a:bodyPr/>
        <a:lstStyle/>
        <a:p>
          <a:endParaRPr lang="en-US"/>
        </a:p>
      </dgm:t>
    </dgm:pt>
    <dgm:pt modelId="{49B85991-78E6-48DB-9AFE-DDEE4F14EC36}" type="sibTrans" cxnId="{47F06889-5AF4-4D22-819A-B07B0D5808D0}">
      <dgm:prSet/>
      <dgm:spPr/>
      <dgm:t>
        <a:bodyPr/>
        <a:lstStyle/>
        <a:p>
          <a:endParaRPr lang="en-US"/>
        </a:p>
      </dgm:t>
    </dgm:pt>
    <dgm:pt modelId="{4E2A8BCA-0C6C-4B8C-9B86-F82ABF9C4567}">
      <dgm:prSet phldrT="[Text]"/>
      <dgm:spPr/>
      <dgm:t>
        <a:bodyPr/>
        <a:lstStyle/>
        <a:p>
          <a:r>
            <a:rPr lang="en-US" dirty="0" smtClean="0"/>
            <a:t>Proposed Solutions</a:t>
          </a:r>
          <a:endParaRPr lang="en-US" dirty="0"/>
        </a:p>
      </dgm:t>
    </dgm:pt>
    <dgm:pt modelId="{9C8A7D37-0A8E-4D54-B49B-B9335B923B81}" type="parTrans" cxnId="{F893D74B-52C8-464C-AD5C-8DE4FE2BE2AC}">
      <dgm:prSet/>
      <dgm:spPr/>
      <dgm:t>
        <a:bodyPr/>
        <a:lstStyle/>
        <a:p>
          <a:endParaRPr lang="en-US"/>
        </a:p>
      </dgm:t>
    </dgm:pt>
    <dgm:pt modelId="{BC5AD4E2-3AEF-42A3-B617-7E74D09181BC}" type="sibTrans" cxnId="{F893D74B-52C8-464C-AD5C-8DE4FE2BE2AC}">
      <dgm:prSet/>
      <dgm:spPr/>
      <dgm:t>
        <a:bodyPr/>
        <a:lstStyle/>
        <a:p>
          <a:endParaRPr lang="en-US"/>
        </a:p>
      </dgm:t>
    </dgm:pt>
    <dgm:pt modelId="{09CD379C-97EE-49B9-8B41-B25E714947C8}" type="pres">
      <dgm:prSet presAssocID="{29B6F691-0AA2-4466-BF4A-2EC7D8620931}" presName="linear" presStyleCnt="0">
        <dgm:presLayoutVars>
          <dgm:dir/>
          <dgm:animLvl val="lvl"/>
          <dgm:resizeHandles val="exact"/>
        </dgm:presLayoutVars>
      </dgm:prSet>
      <dgm:spPr/>
    </dgm:pt>
    <dgm:pt modelId="{2F05C22E-EBE6-4E4F-8032-DAC90CCE9E02}" type="pres">
      <dgm:prSet presAssocID="{FF28E5E6-5F9F-453C-B384-CB98EEFCDABD}" presName="parentLin" presStyleCnt="0"/>
      <dgm:spPr/>
    </dgm:pt>
    <dgm:pt modelId="{D8EFFED6-D3D3-47A5-8EDE-84C047B1D5A6}" type="pres">
      <dgm:prSet presAssocID="{FF28E5E6-5F9F-453C-B384-CB98EEFCDABD}" presName="parentLeftMargin" presStyleLbl="node1" presStyleIdx="0" presStyleCnt="3"/>
      <dgm:spPr/>
    </dgm:pt>
    <dgm:pt modelId="{358068DF-180F-4A2A-9406-E3D223A6B57F}" type="pres">
      <dgm:prSet presAssocID="{FF28E5E6-5F9F-453C-B384-CB98EEFCDAB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EB5E51-815B-4BFE-BD35-95B6B383E858}" type="pres">
      <dgm:prSet presAssocID="{FF28E5E6-5F9F-453C-B384-CB98EEFCDABD}" presName="negativeSpace" presStyleCnt="0"/>
      <dgm:spPr/>
    </dgm:pt>
    <dgm:pt modelId="{8689DC4B-989C-4B76-9ACD-362C145C77CB}" type="pres">
      <dgm:prSet presAssocID="{FF28E5E6-5F9F-453C-B384-CB98EEFCDABD}" presName="childText" presStyleLbl="conFgAcc1" presStyleIdx="0" presStyleCnt="3">
        <dgm:presLayoutVars>
          <dgm:bulletEnabled val="1"/>
        </dgm:presLayoutVars>
      </dgm:prSet>
      <dgm:spPr/>
    </dgm:pt>
    <dgm:pt modelId="{F7185827-EFC2-4B6B-B922-18A238A17D92}" type="pres">
      <dgm:prSet presAssocID="{08BB8073-B194-4068-8DB2-D6BDDFF01DA5}" presName="spaceBetweenRectangles" presStyleCnt="0"/>
      <dgm:spPr/>
    </dgm:pt>
    <dgm:pt modelId="{DA0360EE-E103-4138-8793-34E363AC5A48}" type="pres">
      <dgm:prSet presAssocID="{B49F6284-2CC6-433C-A79C-EF550F5321AC}" presName="parentLin" presStyleCnt="0"/>
      <dgm:spPr/>
    </dgm:pt>
    <dgm:pt modelId="{02312F1C-93B5-4361-A8FB-2471A3509952}" type="pres">
      <dgm:prSet presAssocID="{B49F6284-2CC6-433C-A79C-EF550F5321AC}" presName="parentLeftMargin" presStyleLbl="node1" presStyleIdx="0" presStyleCnt="3"/>
      <dgm:spPr/>
    </dgm:pt>
    <dgm:pt modelId="{2165E99F-8404-4505-A141-E6FCECAACABD}" type="pres">
      <dgm:prSet presAssocID="{B49F6284-2CC6-433C-A79C-EF550F5321A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5B1FDC8-8F33-460F-A3A4-A2BC4EA4C4D4}" type="pres">
      <dgm:prSet presAssocID="{B49F6284-2CC6-433C-A79C-EF550F5321AC}" presName="negativeSpace" presStyleCnt="0"/>
      <dgm:spPr/>
    </dgm:pt>
    <dgm:pt modelId="{2F96DEDC-4CDB-44FE-AFB6-B05E959C6BD5}" type="pres">
      <dgm:prSet presAssocID="{B49F6284-2CC6-433C-A79C-EF550F5321AC}" presName="childText" presStyleLbl="conFgAcc1" presStyleIdx="1" presStyleCnt="3">
        <dgm:presLayoutVars>
          <dgm:bulletEnabled val="1"/>
        </dgm:presLayoutVars>
      </dgm:prSet>
      <dgm:spPr/>
    </dgm:pt>
    <dgm:pt modelId="{D95DEE93-44C8-40EF-8BD2-4962E126DF9F}" type="pres">
      <dgm:prSet presAssocID="{49B85991-78E6-48DB-9AFE-DDEE4F14EC36}" presName="spaceBetweenRectangles" presStyleCnt="0"/>
      <dgm:spPr/>
    </dgm:pt>
    <dgm:pt modelId="{B3619F63-BF95-42A8-AF0D-DF9A2E7C89AA}" type="pres">
      <dgm:prSet presAssocID="{4E2A8BCA-0C6C-4B8C-9B86-F82ABF9C4567}" presName="parentLin" presStyleCnt="0"/>
      <dgm:spPr/>
    </dgm:pt>
    <dgm:pt modelId="{2B2DCC7C-EC4C-4488-A409-281DD1D95C77}" type="pres">
      <dgm:prSet presAssocID="{4E2A8BCA-0C6C-4B8C-9B86-F82ABF9C4567}" presName="parentLeftMargin" presStyleLbl="node1" presStyleIdx="1" presStyleCnt="3"/>
      <dgm:spPr/>
    </dgm:pt>
    <dgm:pt modelId="{88D2EA91-3D56-4C62-8CB7-508BA093F1DC}" type="pres">
      <dgm:prSet presAssocID="{4E2A8BCA-0C6C-4B8C-9B86-F82ABF9C456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4AF51-586B-4924-A335-B9098D2BAC1D}" type="pres">
      <dgm:prSet presAssocID="{4E2A8BCA-0C6C-4B8C-9B86-F82ABF9C4567}" presName="negativeSpace" presStyleCnt="0"/>
      <dgm:spPr/>
    </dgm:pt>
    <dgm:pt modelId="{2BD22042-8D0B-4950-A7BB-5A08D7FE530B}" type="pres">
      <dgm:prSet presAssocID="{4E2A8BCA-0C6C-4B8C-9B86-F82ABF9C456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AF79043-817E-4D9C-8BF4-F44129B7A0D8}" type="presOf" srcId="{4E2A8BCA-0C6C-4B8C-9B86-F82ABF9C4567}" destId="{2B2DCC7C-EC4C-4488-A409-281DD1D95C77}" srcOrd="0" destOrd="0" presId="urn:microsoft.com/office/officeart/2005/8/layout/list1"/>
    <dgm:cxn modelId="{FEFA02CB-285B-49DD-8DFD-9FDFCF73E4A4}" type="presOf" srcId="{4E2A8BCA-0C6C-4B8C-9B86-F82ABF9C4567}" destId="{88D2EA91-3D56-4C62-8CB7-508BA093F1DC}" srcOrd="1" destOrd="0" presId="urn:microsoft.com/office/officeart/2005/8/layout/list1"/>
    <dgm:cxn modelId="{03830F0C-B146-4C36-AA7A-3459927CECE7}" type="presOf" srcId="{FF28E5E6-5F9F-453C-B384-CB98EEFCDABD}" destId="{358068DF-180F-4A2A-9406-E3D223A6B57F}" srcOrd="1" destOrd="0" presId="urn:microsoft.com/office/officeart/2005/8/layout/list1"/>
    <dgm:cxn modelId="{D6BAEE4E-508F-4ADE-8B88-124AA39D65B9}" type="presOf" srcId="{FF28E5E6-5F9F-453C-B384-CB98EEFCDABD}" destId="{D8EFFED6-D3D3-47A5-8EDE-84C047B1D5A6}" srcOrd="0" destOrd="0" presId="urn:microsoft.com/office/officeart/2005/8/layout/list1"/>
    <dgm:cxn modelId="{A2EC8E66-260F-4C7E-AF08-782FEB554613}" type="presOf" srcId="{B49F6284-2CC6-433C-A79C-EF550F5321AC}" destId="{2165E99F-8404-4505-A141-E6FCECAACABD}" srcOrd="1" destOrd="0" presId="urn:microsoft.com/office/officeart/2005/8/layout/list1"/>
    <dgm:cxn modelId="{B2D73978-2335-4218-8536-5035232DE36E}" type="presOf" srcId="{29B6F691-0AA2-4466-BF4A-2EC7D8620931}" destId="{09CD379C-97EE-49B9-8B41-B25E714947C8}" srcOrd="0" destOrd="0" presId="urn:microsoft.com/office/officeart/2005/8/layout/list1"/>
    <dgm:cxn modelId="{47F06889-5AF4-4D22-819A-B07B0D5808D0}" srcId="{29B6F691-0AA2-4466-BF4A-2EC7D8620931}" destId="{B49F6284-2CC6-433C-A79C-EF550F5321AC}" srcOrd="1" destOrd="0" parTransId="{CC196189-2B48-4D2B-8A0F-2A5F08E6F6B4}" sibTransId="{49B85991-78E6-48DB-9AFE-DDEE4F14EC36}"/>
    <dgm:cxn modelId="{9090E7A8-3D1A-49ED-80F8-8E66967C7EFD}" type="presOf" srcId="{B49F6284-2CC6-433C-A79C-EF550F5321AC}" destId="{02312F1C-93B5-4361-A8FB-2471A3509952}" srcOrd="0" destOrd="0" presId="urn:microsoft.com/office/officeart/2005/8/layout/list1"/>
    <dgm:cxn modelId="{1CD4CA55-3049-4461-A4F4-0B6A84A631C5}" srcId="{29B6F691-0AA2-4466-BF4A-2EC7D8620931}" destId="{FF28E5E6-5F9F-453C-B384-CB98EEFCDABD}" srcOrd="0" destOrd="0" parTransId="{37910BF6-CB0A-4B60-9DF9-316D8362F10A}" sibTransId="{08BB8073-B194-4068-8DB2-D6BDDFF01DA5}"/>
    <dgm:cxn modelId="{F893D74B-52C8-464C-AD5C-8DE4FE2BE2AC}" srcId="{29B6F691-0AA2-4466-BF4A-2EC7D8620931}" destId="{4E2A8BCA-0C6C-4B8C-9B86-F82ABF9C4567}" srcOrd="2" destOrd="0" parTransId="{9C8A7D37-0A8E-4D54-B49B-B9335B923B81}" sibTransId="{BC5AD4E2-3AEF-42A3-B617-7E74D09181BC}"/>
    <dgm:cxn modelId="{57553E56-4FD1-469E-92AF-A2B7327A5637}" type="presParOf" srcId="{09CD379C-97EE-49B9-8B41-B25E714947C8}" destId="{2F05C22E-EBE6-4E4F-8032-DAC90CCE9E02}" srcOrd="0" destOrd="0" presId="urn:microsoft.com/office/officeart/2005/8/layout/list1"/>
    <dgm:cxn modelId="{5F7652E5-868C-4479-83C9-1F171FA64A98}" type="presParOf" srcId="{2F05C22E-EBE6-4E4F-8032-DAC90CCE9E02}" destId="{D8EFFED6-D3D3-47A5-8EDE-84C047B1D5A6}" srcOrd="0" destOrd="0" presId="urn:microsoft.com/office/officeart/2005/8/layout/list1"/>
    <dgm:cxn modelId="{523DF7FE-4B51-4C6B-A60B-0EB3CCE04487}" type="presParOf" srcId="{2F05C22E-EBE6-4E4F-8032-DAC90CCE9E02}" destId="{358068DF-180F-4A2A-9406-E3D223A6B57F}" srcOrd="1" destOrd="0" presId="urn:microsoft.com/office/officeart/2005/8/layout/list1"/>
    <dgm:cxn modelId="{AE0586B9-F4A6-4C1F-A4E4-F8CBDEF01177}" type="presParOf" srcId="{09CD379C-97EE-49B9-8B41-B25E714947C8}" destId="{85EB5E51-815B-4BFE-BD35-95B6B383E858}" srcOrd="1" destOrd="0" presId="urn:microsoft.com/office/officeart/2005/8/layout/list1"/>
    <dgm:cxn modelId="{1BE6811F-88B1-486C-9F01-84F903A90DE5}" type="presParOf" srcId="{09CD379C-97EE-49B9-8B41-B25E714947C8}" destId="{8689DC4B-989C-4B76-9ACD-362C145C77CB}" srcOrd="2" destOrd="0" presId="urn:microsoft.com/office/officeart/2005/8/layout/list1"/>
    <dgm:cxn modelId="{B7D89A9A-F679-40C7-9D0A-B0BEAECCE97E}" type="presParOf" srcId="{09CD379C-97EE-49B9-8B41-B25E714947C8}" destId="{F7185827-EFC2-4B6B-B922-18A238A17D92}" srcOrd="3" destOrd="0" presId="urn:microsoft.com/office/officeart/2005/8/layout/list1"/>
    <dgm:cxn modelId="{AEE0B926-CEB7-41AF-9CF7-2F3F3A4126DD}" type="presParOf" srcId="{09CD379C-97EE-49B9-8B41-B25E714947C8}" destId="{DA0360EE-E103-4138-8793-34E363AC5A48}" srcOrd="4" destOrd="0" presId="urn:microsoft.com/office/officeart/2005/8/layout/list1"/>
    <dgm:cxn modelId="{35575ACD-0D26-4585-95CC-67C22A06BDCD}" type="presParOf" srcId="{DA0360EE-E103-4138-8793-34E363AC5A48}" destId="{02312F1C-93B5-4361-A8FB-2471A3509952}" srcOrd="0" destOrd="0" presId="urn:microsoft.com/office/officeart/2005/8/layout/list1"/>
    <dgm:cxn modelId="{85B61B77-21DA-4ACE-A137-A01BEC4AC6BE}" type="presParOf" srcId="{DA0360EE-E103-4138-8793-34E363AC5A48}" destId="{2165E99F-8404-4505-A141-E6FCECAACABD}" srcOrd="1" destOrd="0" presId="urn:microsoft.com/office/officeart/2005/8/layout/list1"/>
    <dgm:cxn modelId="{706766A1-6997-4B69-9BF0-423B45084F35}" type="presParOf" srcId="{09CD379C-97EE-49B9-8B41-B25E714947C8}" destId="{65B1FDC8-8F33-460F-A3A4-A2BC4EA4C4D4}" srcOrd="5" destOrd="0" presId="urn:microsoft.com/office/officeart/2005/8/layout/list1"/>
    <dgm:cxn modelId="{E7278956-5CB0-4C0C-90F1-67CAA8D17F99}" type="presParOf" srcId="{09CD379C-97EE-49B9-8B41-B25E714947C8}" destId="{2F96DEDC-4CDB-44FE-AFB6-B05E959C6BD5}" srcOrd="6" destOrd="0" presId="urn:microsoft.com/office/officeart/2005/8/layout/list1"/>
    <dgm:cxn modelId="{60D3ED6B-C680-4661-AE23-8B04DBAC898F}" type="presParOf" srcId="{09CD379C-97EE-49B9-8B41-B25E714947C8}" destId="{D95DEE93-44C8-40EF-8BD2-4962E126DF9F}" srcOrd="7" destOrd="0" presId="urn:microsoft.com/office/officeart/2005/8/layout/list1"/>
    <dgm:cxn modelId="{5B70D515-327D-4371-A6A7-3C14D6CBCAB5}" type="presParOf" srcId="{09CD379C-97EE-49B9-8B41-B25E714947C8}" destId="{B3619F63-BF95-42A8-AF0D-DF9A2E7C89AA}" srcOrd="8" destOrd="0" presId="urn:microsoft.com/office/officeart/2005/8/layout/list1"/>
    <dgm:cxn modelId="{C4806416-3151-4F44-B188-CD63A7B135BD}" type="presParOf" srcId="{B3619F63-BF95-42A8-AF0D-DF9A2E7C89AA}" destId="{2B2DCC7C-EC4C-4488-A409-281DD1D95C77}" srcOrd="0" destOrd="0" presId="urn:microsoft.com/office/officeart/2005/8/layout/list1"/>
    <dgm:cxn modelId="{B0D9DAEF-37FA-4A4C-BDC1-FF97631BFE43}" type="presParOf" srcId="{B3619F63-BF95-42A8-AF0D-DF9A2E7C89AA}" destId="{88D2EA91-3D56-4C62-8CB7-508BA093F1DC}" srcOrd="1" destOrd="0" presId="urn:microsoft.com/office/officeart/2005/8/layout/list1"/>
    <dgm:cxn modelId="{7260F6EF-442B-40BA-AFD7-EF101695A3CD}" type="presParOf" srcId="{09CD379C-97EE-49B9-8B41-B25E714947C8}" destId="{3BD4AF51-586B-4924-A335-B9098D2BAC1D}" srcOrd="9" destOrd="0" presId="urn:microsoft.com/office/officeart/2005/8/layout/list1"/>
    <dgm:cxn modelId="{DE5234E6-C1C9-493D-8B44-539BCA4F3A5F}" type="presParOf" srcId="{09CD379C-97EE-49B9-8B41-B25E714947C8}" destId="{2BD22042-8D0B-4950-A7BB-5A08D7FE530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76FF6E0-D5A8-427E-A79F-BD753F9DC4D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92E793-9E78-4BFA-B250-CB20BED59118}">
      <dgm:prSet phldrT="[Text]"/>
      <dgm:spPr/>
      <dgm:t>
        <a:bodyPr/>
        <a:lstStyle/>
        <a:p>
          <a:r>
            <a:rPr lang="en-US" dirty="0" smtClean="0"/>
            <a:t>Exponential Number of Paths</a:t>
          </a:r>
          <a:endParaRPr lang="en-US" dirty="0"/>
        </a:p>
      </dgm:t>
    </dgm:pt>
    <dgm:pt modelId="{2E0BAF82-FB9F-43F5-A05F-11EAC4442538}" type="parTrans" cxnId="{CF107AD6-A4B5-49C8-8690-75172DD489B8}">
      <dgm:prSet/>
      <dgm:spPr/>
      <dgm:t>
        <a:bodyPr/>
        <a:lstStyle/>
        <a:p>
          <a:endParaRPr lang="en-US"/>
        </a:p>
      </dgm:t>
    </dgm:pt>
    <dgm:pt modelId="{5F91DBBA-8CA4-4F10-A49E-133E626F43BC}" type="sibTrans" cxnId="{CF107AD6-A4B5-49C8-8690-75172DD489B8}">
      <dgm:prSet/>
      <dgm:spPr/>
      <dgm:t>
        <a:bodyPr/>
        <a:lstStyle/>
        <a:p>
          <a:endParaRPr lang="en-US"/>
        </a:p>
      </dgm:t>
    </dgm:pt>
    <dgm:pt modelId="{63738ABD-A85B-48EF-8502-B4E1A63ECA83}">
      <dgm:prSet phldrT="[Text]"/>
      <dgm:spPr/>
      <dgm:t>
        <a:bodyPr/>
        <a:lstStyle/>
        <a:p>
          <a:r>
            <a:rPr lang="en-US" dirty="0" smtClean="0"/>
            <a:t>Symbolic Memory</a:t>
          </a:r>
          <a:endParaRPr lang="en-US" dirty="0"/>
        </a:p>
      </dgm:t>
    </dgm:pt>
    <dgm:pt modelId="{B63D4AFA-3EB2-4377-A027-5C2EF7BA6149}" type="parTrans" cxnId="{5EBD1931-0DA1-48D0-9B81-56F23308314B}">
      <dgm:prSet/>
      <dgm:spPr/>
      <dgm:t>
        <a:bodyPr/>
        <a:lstStyle/>
        <a:p>
          <a:endParaRPr lang="en-US"/>
        </a:p>
      </dgm:t>
    </dgm:pt>
    <dgm:pt modelId="{F8C8F3AE-AEC2-450B-8C7C-E04F130CA258}" type="sibTrans" cxnId="{5EBD1931-0DA1-48D0-9B81-56F23308314B}">
      <dgm:prSet/>
      <dgm:spPr/>
      <dgm:t>
        <a:bodyPr/>
        <a:lstStyle/>
        <a:p>
          <a:endParaRPr lang="en-US"/>
        </a:p>
      </dgm:t>
    </dgm:pt>
    <dgm:pt modelId="{92C60277-2C5D-497D-9C26-705D3DD9C0A9}">
      <dgm:prSet phldrT="[Text]"/>
      <dgm:spPr/>
      <dgm:t>
        <a:bodyPr/>
        <a:lstStyle/>
        <a:p>
          <a:r>
            <a:rPr lang="en-US" dirty="0" smtClean="0"/>
            <a:t>System Calls</a:t>
          </a:r>
          <a:endParaRPr lang="en-US" dirty="0"/>
        </a:p>
      </dgm:t>
    </dgm:pt>
    <dgm:pt modelId="{6D83B6B7-69E8-44C5-BED5-12777DD9F77B}" type="parTrans" cxnId="{BE624766-6FDE-4D03-972A-C66ED59EA853}">
      <dgm:prSet/>
      <dgm:spPr/>
      <dgm:t>
        <a:bodyPr/>
        <a:lstStyle/>
        <a:p>
          <a:endParaRPr lang="en-US"/>
        </a:p>
      </dgm:t>
    </dgm:pt>
    <dgm:pt modelId="{5ED8247F-3661-4BDA-86B9-4005883C8968}" type="sibTrans" cxnId="{BE624766-6FDE-4D03-972A-C66ED59EA853}">
      <dgm:prSet/>
      <dgm:spPr/>
      <dgm:t>
        <a:bodyPr/>
        <a:lstStyle/>
        <a:p>
          <a:endParaRPr lang="en-US"/>
        </a:p>
      </dgm:t>
    </dgm:pt>
    <dgm:pt modelId="{2481693E-F69A-4373-BB7C-C53D333AC55D}" type="pres">
      <dgm:prSet presAssocID="{776FF6E0-D5A8-427E-A79F-BD753F9DC4D2}" presName="linear" presStyleCnt="0">
        <dgm:presLayoutVars>
          <dgm:dir/>
          <dgm:animLvl val="lvl"/>
          <dgm:resizeHandles val="exact"/>
        </dgm:presLayoutVars>
      </dgm:prSet>
      <dgm:spPr/>
    </dgm:pt>
    <dgm:pt modelId="{D3291EA7-2496-4FBC-B7B4-A2E7E5070E4E}" type="pres">
      <dgm:prSet presAssocID="{B992E793-9E78-4BFA-B250-CB20BED59118}" presName="parentLin" presStyleCnt="0"/>
      <dgm:spPr/>
    </dgm:pt>
    <dgm:pt modelId="{7203F857-33B4-48DB-8085-7B7F8901CF43}" type="pres">
      <dgm:prSet presAssocID="{B992E793-9E78-4BFA-B250-CB20BED59118}" presName="parentLeftMargin" presStyleLbl="node1" presStyleIdx="0" presStyleCnt="3"/>
      <dgm:spPr/>
    </dgm:pt>
    <dgm:pt modelId="{DB66068B-9B5F-487A-BA97-0561C3954DEE}" type="pres">
      <dgm:prSet presAssocID="{B992E793-9E78-4BFA-B250-CB20BED5911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A049D-C00F-4140-B1B4-69EB13138E83}" type="pres">
      <dgm:prSet presAssocID="{B992E793-9E78-4BFA-B250-CB20BED59118}" presName="negativeSpace" presStyleCnt="0"/>
      <dgm:spPr/>
    </dgm:pt>
    <dgm:pt modelId="{B5D453C8-A2F7-47EA-AFC3-9DF517E9B6C3}" type="pres">
      <dgm:prSet presAssocID="{B992E793-9E78-4BFA-B250-CB20BED59118}" presName="childText" presStyleLbl="conFgAcc1" presStyleIdx="0" presStyleCnt="3">
        <dgm:presLayoutVars>
          <dgm:bulletEnabled val="1"/>
        </dgm:presLayoutVars>
      </dgm:prSet>
      <dgm:spPr/>
    </dgm:pt>
    <dgm:pt modelId="{EF625854-6D94-42AF-A7D1-57912D6C13CF}" type="pres">
      <dgm:prSet presAssocID="{5F91DBBA-8CA4-4F10-A49E-133E626F43BC}" presName="spaceBetweenRectangles" presStyleCnt="0"/>
      <dgm:spPr/>
    </dgm:pt>
    <dgm:pt modelId="{DC599524-7097-4097-BF7F-501C02257C3C}" type="pres">
      <dgm:prSet presAssocID="{63738ABD-A85B-48EF-8502-B4E1A63ECA83}" presName="parentLin" presStyleCnt="0"/>
      <dgm:spPr/>
    </dgm:pt>
    <dgm:pt modelId="{A851D8DB-62CC-4C91-AB67-B73D44252AC9}" type="pres">
      <dgm:prSet presAssocID="{63738ABD-A85B-48EF-8502-B4E1A63ECA83}" presName="parentLeftMargin" presStyleLbl="node1" presStyleIdx="0" presStyleCnt="3"/>
      <dgm:spPr/>
    </dgm:pt>
    <dgm:pt modelId="{0E9760E7-460D-42F3-AB81-44EC3424B255}" type="pres">
      <dgm:prSet presAssocID="{63738ABD-A85B-48EF-8502-B4E1A63ECA8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B7BC045-C153-4BDC-82BC-AC7F55DC59B6}" type="pres">
      <dgm:prSet presAssocID="{63738ABD-A85B-48EF-8502-B4E1A63ECA83}" presName="negativeSpace" presStyleCnt="0"/>
      <dgm:spPr/>
    </dgm:pt>
    <dgm:pt modelId="{A887BFCC-AA92-4CD1-A87C-54AEFC690AF2}" type="pres">
      <dgm:prSet presAssocID="{63738ABD-A85B-48EF-8502-B4E1A63ECA83}" presName="childText" presStyleLbl="conFgAcc1" presStyleIdx="1" presStyleCnt="3">
        <dgm:presLayoutVars>
          <dgm:bulletEnabled val="1"/>
        </dgm:presLayoutVars>
      </dgm:prSet>
      <dgm:spPr/>
    </dgm:pt>
    <dgm:pt modelId="{9B7B5D24-645E-4110-96D5-71D945913872}" type="pres">
      <dgm:prSet presAssocID="{F8C8F3AE-AEC2-450B-8C7C-E04F130CA258}" presName="spaceBetweenRectangles" presStyleCnt="0"/>
      <dgm:spPr/>
    </dgm:pt>
    <dgm:pt modelId="{B02BE19A-39CE-4F31-ACF2-57C12EBB8481}" type="pres">
      <dgm:prSet presAssocID="{92C60277-2C5D-497D-9C26-705D3DD9C0A9}" presName="parentLin" presStyleCnt="0"/>
      <dgm:spPr/>
    </dgm:pt>
    <dgm:pt modelId="{4BCB2E86-4337-4B59-AD3A-CD16B6670B00}" type="pres">
      <dgm:prSet presAssocID="{92C60277-2C5D-497D-9C26-705D3DD9C0A9}" presName="parentLeftMargin" presStyleLbl="node1" presStyleIdx="1" presStyleCnt="3"/>
      <dgm:spPr/>
    </dgm:pt>
    <dgm:pt modelId="{1003E577-43CC-458E-B911-AE94C2793582}" type="pres">
      <dgm:prSet presAssocID="{92C60277-2C5D-497D-9C26-705D3DD9C0A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7A1A5A3-8E16-4EE6-BDF8-95C53F001A61}" type="pres">
      <dgm:prSet presAssocID="{92C60277-2C5D-497D-9C26-705D3DD9C0A9}" presName="negativeSpace" presStyleCnt="0"/>
      <dgm:spPr/>
    </dgm:pt>
    <dgm:pt modelId="{9DCEF96C-2E1F-4E4C-B27A-4D8523646805}" type="pres">
      <dgm:prSet presAssocID="{92C60277-2C5D-497D-9C26-705D3DD9C0A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6A3B5B4-9185-4CAB-9F32-B96CC496C243}" type="presOf" srcId="{776FF6E0-D5A8-427E-A79F-BD753F9DC4D2}" destId="{2481693E-F69A-4373-BB7C-C53D333AC55D}" srcOrd="0" destOrd="0" presId="urn:microsoft.com/office/officeart/2005/8/layout/list1"/>
    <dgm:cxn modelId="{DAEF7CA1-6CC5-42BE-A175-24158F7B520D}" type="presOf" srcId="{B992E793-9E78-4BFA-B250-CB20BED59118}" destId="{DB66068B-9B5F-487A-BA97-0561C3954DEE}" srcOrd="1" destOrd="0" presId="urn:microsoft.com/office/officeart/2005/8/layout/list1"/>
    <dgm:cxn modelId="{AD987D96-533D-440A-9606-5D58B4865E9E}" type="presOf" srcId="{63738ABD-A85B-48EF-8502-B4E1A63ECA83}" destId="{A851D8DB-62CC-4C91-AB67-B73D44252AC9}" srcOrd="0" destOrd="0" presId="urn:microsoft.com/office/officeart/2005/8/layout/list1"/>
    <dgm:cxn modelId="{98F0C0CC-D866-4A77-ADD5-A90DCDABA17A}" type="presOf" srcId="{B992E793-9E78-4BFA-B250-CB20BED59118}" destId="{7203F857-33B4-48DB-8085-7B7F8901CF43}" srcOrd="0" destOrd="0" presId="urn:microsoft.com/office/officeart/2005/8/layout/list1"/>
    <dgm:cxn modelId="{EC8777D6-575E-43F1-8151-DF8C2F786128}" type="presOf" srcId="{92C60277-2C5D-497D-9C26-705D3DD9C0A9}" destId="{4BCB2E86-4337-4B59-AD3A-CD16B6670B00}" srcOrd="0" destOrd="0" presId="urn:microsoft.com/office/officeart/2005/8/layout/list1"/>
    <dgm:cxn modelId="{C99C1544-217F-45E9-9834-6C2F14916F99}" type="presOf" srcId="{92C60277-2C5D-497D-9C26-705D3DD9C0A9}" destId="{1003E577-43CC-458E-B911-AE94C2793582}" srcOrd="1" destOrd="0" presId="urn:microsoft.com/office/officeart/2005/8/layout/list1"/>
    <dgm:cxn modelId="{CF107AD6-A4B5-49C8-8690-75172DD489B8}" srcId="{776FF6E0-D5A8-427E-A79F-BD753F9DC4D2}" destId="{B992E793-9E78-4BFA-B250-CB20BED59118}" srcOrd="0" destOrd="0" parTransId="{2E0BAF82-FB9F-43F5-A05F-11EAC4442538}" sibTransId="{5F91DBBA-8CA4-4F10-A49E-133E626F43BC}"/>
    <dgm:cxn modelId="{C9649F9B-B0F3-432C-ABF9-0F73E1117438}" type="presOf" srcId="{63738ABD-A85B-48EF-8502-B4E1A63ECA83}" destId="{0E9760E7-460D-42F3-AB81-44EC3424B255}" srcOrd="1" destOrd="0" presId="urn:microsoft.com/office/officeart/2005/8/layout/list1"/>
    <dgm:cxn modelId="{5EBD1931-0DA1-48D0-9B81-56F23308314B}" srcId="{776FF6E0-D5A8-427E-A79F-BD753F9DC4D2}" destId="{63738ABD-A85B-48EF-8502-B4E1A63ECA83}" srcOrd="1" destOrd="0" parTransId="{B63D4AFA-3EB2-4377-A027-5C2EF7BA6149}" sibTransId="{F8C8F3AE-AEC2-450B-8C7C-E04F130CA258}"/>
    <dgm:cxn modelId="{BE624766-6FDE-4D03-972A-C66ED59EA853}" srcId="{776FF6E0-D5A8-427E-A79F-BD753F9DC4D2}" destId="{92C60277-2C5D-497D-9C26-705D3DD9C0A9}" srcOrd="2" destOrd="0" parTransId="{6D83B6B7-69E8-44C5-BED5-12777DD9F77B}" sibTransId="{5ED8247F-3661-4BDA-86B9-4005883C8968}"/>
    <dgm:cxn modelId="{348E76AE-9477-4125-999B-35B69D7097B4}" type="presParOf" srcId="{2481693E-F69A-4373-BB7C-C53D333AC55D}" destId="{D3291EA7-2496-4FBC-B7B4-A2E7E5070E4E}" srcOrd="0" destOrd="0" presId="urn:microsoft.com/office/officeart/2005/8/layout/list1"/>
    <dgm:cxn modelId="{40B7A7B2-8BBF-4C9E-926F-A3CE3A544FB8}" type="presParOf" srcId="{D3291EA7-2496-4FBC-B7B4-A2E7E5070E4E}" destId="{7203F857-33B4-48DB-8085-7B7F8901CF43}" srcOrd="0" destOrd="0" presId="urn:microsoft.com/office/officeart/2005/8/layout/list1"/>
    <dgm:cxn modelId="{1FCB2515-99F4-46E4-9CB7-EF4F0DD3C7B0}" type="presParOf" srcId="{D3291EA7-2496-4FBC-B7B4-A2E7E5070E4E}" destId="{DB66068B-9B5F-487A-BA97-0561C3954DEE}" srcOrd="1" destOrd="0" presId="urn:microsoft.com/office/officeart/2005/8/layout/list1"/>
    <dgm:cxn modelId="{B6FB412F-60F5-474E-9559-410FE2BB9379}" type="presParOf" srcId="{2481693E-F69A-4373-BB7C-C53D333AC55D}" destId="{12BA049D-C00F-4140-B1B4-69EB13138E83}" srcOrd="1" destOrd="0" presId="urn:microsoft.com/office/officeart/2005/8/layout/list1"/>
    <dgm:cxn modelId="{A7A3612D-61EE-47E7-8E7D-A777117BB71E}" type="presParOf" srcId="{2481693E-F69A-4373-BB7C-C53D333AC55D}" destId="{B5D453C8-A2F7-47EA-AFC3-9DF517E9B6C3}" srcOrd="2" destOrd="0" presId="urn:microsoft.com/office/officeart/2005/8/layout/list1"/>
    <dgm:cxn modelId="{7E67316B-E18B-4DD6-9590-4B49428D77F5}" type="presParOf" srcId="{2481693E-F69A-4373-BB7C-C53D333AC55D}" destId="{EF625854-6D94-42AF-A7D1-57912D6C13CF}" srcOrd="3" destOrd="0" presId="urn:microsoft.com/office/officeart/2005/8/layout/list1"/>
    <dgm:cxn modelId="{44929863-CA49-4AD4-B33A-D337AC326730}" type="presParOf" srcId="{2481693E-F69A-4373-BB7C-C53D333AC55D}" destId="{DC599524-7097-4097-BF7F-501C02257C3C}" srcOrd="4" destOrd="0" presId="urn:microsoft.com/office/officeart/2005/8/layout/list1"/>
    <dgm:cxn modelId="{15ED420D-CA9C-49E7-8090-EF8E9B408565}" type="presParOf" srcId="{DC599524-7097-4097-BF7F-501C02257C3C}" destId="{A851D8DB-62CC-4C91-AB67-B73D44252AC9}" srcOrd="0" destOrd="0" presId="urn:microsoft.com/office/officeart/2005/8/layout/list1"/>
    <dgm:cxn modelId="{54AB3CF4-CE3F-4EDB-9B0C-4D748E45E183}" type="presParOf" srcId="{DC599524-7097-4097-BF7F-501C02257C3C}" destId="{0E9760E7-460D-42F3-AB81-44EC3424B255}" srcOrd="1" destOrd="0" presId="urn:microsoft.com/office/officeart/2005/8/layout/list1"/>
    <dgm:cxn modelId="{E8384895-A93A-4AFB-9703-7484EFACFEBF}" type="presParOf" srcId="{2481693E-F69A-4373-BB7C-C53D333AC55D}" destId="{7B7BC045-C153-4BDC-82BC-AC7F55DC59B6}" srcOrd="5" destOrd="0" presId="urn:microsoft.com/office/officeart/2005/8/layout/list1"/>
    <dgm:cxn modelId="{3A8D87B4-28D2-45B0-8640-CBD8C3854F14}" type="presParOf" srcId="{2481693E-F69A-4373-BB7C-C53D333AC55D}" destId="{A887BFCC-AA92-4CD1-A87C-54AEFC690AF2}" srcOrd="6" destOrd="0" presId="urn:microsoft.com/office/officeart/2005/8/layout/list1"/>
    <dgm:cxn modelId="{B1B5A683-6F15-4F4A-B798-7598AE1D86C0}" type="presParOf" srcId="{2481693E-F69A-4373-BB7C-C53D333AC55D}" destId="{9B7B5D24-645E-4110-96D5-71D945913872}" srcOrd="7" destOrd="0" presId="urn:microsoft.com/office/officeart/2005/8/layout/list1"/>
    <dgm:cxn modelId="{BAAA0BEF-EE3E-43E5-A366-4B6A2B8DC13C}" type="presParOf" srcId="{2481693E-F69A-4373-BB7C-C53D333AC55D}" destId="{B02BE19A-39CE-4F31-ACF2-57C12EBB8481}" srcOrd="8" destOrd="0" presId="urn:microsoft.com/office/officeart/2005/8/layout/list1"/>
    <dgm:cxn modelId="{9B5B0E4B-9BCC-44AC-9F9A-8F8241923C06}" type="presParOf" srcId="{B02BE19A-39CE-4F31-ACF2-57C12EBB8481}" destId="{4BCB2E86-4337-4B59-AD3A-CD16B6670B00}" srcOrd="0" destOrd="0" presId="urn:microsoft.com/office/officeart/2005/8/layout/list1"/>
    <dgm:cxn modelId="{9C58D345-A691-4F21-BD5E-B754A57DAACF}" type="presParOf" srcId="{B02BE19A-39CE-4F31-ACF2-57C12EBB8481}" destId="{1003E577-43CC-458E-B911-AE94C2793582}" srcOrd="1" destOrd="0" presId="urn:microsoft.com/office/officeart/2005/8/layout/list1"/>
    <dgm:cxn modelId="{E9A0BC23-A739-4F2A-A466-031B71C86864}" type="presParOf" srcId="{2481693E-F69A-4373-BB7C-C53D333AC55D}" destId="{47A1A5A3-8E16-4EE6-BDF8-95C53F001A61}" srcOrd="9" destOrd="0" presId="urn:microsoft.com/office/officeart/2005/8/layout/list1"/>
    <dgm:cxn modelId="{448369CA-F9FE-4602-8528-6F3E7D7E56B8}" type="presParOf" srcId="{2481693E-F69A-4373-BB7C-C53D333AC55D}" destId="{9DCEF96C-2E1F-4E4C-B27A-4D852364680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2423C94-BD01-4F30-BAB2-8C7588A9621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1BD978-580A-4869-9E86-BDF0C6E5B03C}">
      <dgm:prSet/>
      <dgm:spPr/>
      <dgm:t>
        <a:bodyPr/>
        <a:lstStyle/>
        <a:p>
          <a:pPr rtl="0"/>
          <a:r>
            <a:rPr lang="en-US" dirty="0" smtClean="0"/>
            <a:t>Bounded Depth First Search</a:t>
          </a:r>
          <a:endParaRPr lang="en-US" dirty="0"/>
        </a:p>
      </dgm:t>
    </dgm:pt>
    <dgm:pt modelId="{00759CAB-8310-4C0A-8B08-66FFEA515F27}" type="parTrans" cxnId="{3D8DBE50-FD9E-4984-BAD1-B069EBDCE16E}">
      <dgm:prSet/>
      <dgm:spPr/>
      <dgm:t>
        <a:bodyPr/>
        <a:lstStyle/>
        <a:p>
          <a:endParaRPr lang="en-US"/>
        </a:p>
      </dgm:t>
    </dgm:pt>
    <dgm:pt modelId="{C3FF2549-6614-499A-9D58-2828B22673FB}" type="sibTrans" cxnId="{3D8DBE50-FD9E-4984-BAD1-B069EBDCE16E}">
      <dgm:prSet/>
      <dgm:spPr/>
      <dgm:t>
        <a:bodyPr/>
        <a:lstStyle/>
        <a:p>
          <a:endParaRPr lang="en-US"/>
        </a:p>
      </dgm:t>
    </dgm:pt>
    <dgm:pt modelId="{A50E9301-F8DA-4D6F-BE78-52B883C25AA7}">
      <dgm:prSet/>
      <dgm:spPr/>
      <dgm:t>
        <a:bodyPr/>
        <a:lstStyle/>
        <a:p>
          <a:pPr rtl="0"/>
          <a:r>
            <a:rPr lang="en-US" dirty="0" smtClean="0"/>
            <a:t>Bounded necessary – else loops mayn’t terminate!</a:t>
          </a:r>
          <a:endParaRPr lang="en-US" dirty="0"/>
        </a:p>
      </dgm:t>
    </dgm:pt>
    <dgm:pt modelId="{A86D941A-D6EE-410F-8AA1-6605D74FD190}" type="parTrans" cxnId="{27ECBAF6-51FD-4ADB-8B43-1247D5EEEEFE}">
      <dgm:prSet/>
      <dgm:spPr/>
      <dgm:t>
        <a:bodyPr/>
        <a:lstStyle/>
        <a:p>
          <a:endParaRPr lang="en-US"/>
        </a:p>
      </dgm:t>
    </dgm:pt>
    <dgm:pt modelId="{ADF19B52-2D81-4CEB-A1FD-822805CC68EA}" type="sibTrans" cxnId="{27ECBAF6-51FD-4ADB-8B43-1247D5EEEEFE}">
      <dgm:prSet/>
      <dgm:spPr/>
      <dgm:t>
        <a:bodyPr/>
        <a:lstStyle/>
        <a:p>
          <a:endParaRPr lang="en-US"/>
        </a:p>
      </dgm:t>
    </dgm:pt>
    <dgm:pt modelId="{DEC4D73A-AE6B-44A9-95F1-BA798A6E5322}">
      <dgm:prSet/>
      <dgm:spPr/>
      <dgm:t>
        <a:bodyPr/>
        <a:lstStyle/>
        <a:p>
          <a:pPr rtl="0"/>
          <a:r>
            <a:rPr lang="en-US" dirty="0" smtClean="0"/>
            <a:t>Random Paths</a:t>
          </a:r>
          <a:endParaRPr lang="en-US" dirty="0"/>
        </a:p>
      </dgm:t>
    </dgm:pt>
    <dgm:pt modelId="{2D82710B-1AF2-4888-AAB5-3F0137EE1EF9}" type="parTrans" cxnId="{41A90BFC-FEF4-4560-B749-7D9B2D1A4A84}">
      <dgm:prSet/>
      <dgm:spPr/>
      <dgm:t>
        <a:bodyPr/>
        <a:lstStyle/>
        <a:p>
          <a:endParaRPr lang="en-US"/>
        </a:p>
      </dgm:t>
    </dgm:pt>
    <dgm:pt modelId="{DBB3C862-4F7D-4B2B-A5CE-8AEE3D60666F}" type="sibTrans" cxnId="{41A90BFC-FEF4-4560-B749-7D9B2D1A4A84}">
      <dgm:prSet/>
      <dgm:spPr/>
      <dgm:t>
        <a:bodyPr/>
        <a:lstStyle/>
        <a:p>
          <a:endParaRPr lang="en-US"/>
        </a:p>
      </dgm:t>
    </dgm:pt>
    <dgm:pt modelId="{85434CC2-5133-4459-9299-15182F98DF19}">
      <dgm:prSet/>
      <dgm:spPr/>
      <dgm:t>
        <a:bodyPr/>
        <a:lstStyle/>
        <a:p>
          <a:pPr rtl="0"/>
          <a:r>
            <a:rPr lang="en-US" dirty="0" smtClean="0"/>
            <a:t>Possibly different weights to different paths</a:t>
          </a:r>
          <a:endParaRPr lang="en-US" dirty="0"/>
        </a:p>
      </dgm:t>
    </dgm:pt>
    <dgm:pt modelId="{83CCC2DE-B3A6-4FDA-82C2-DFAEB8A601C5}" type="parTrans" cxnId="{E10E6A10-5E4C-4A05-9EFA-D96323519E6B}">
      <dgm:prSet/>
      <dgm:spPr/>
      <dgm:t>
        <a:bodyPr/>
        <a:lstStyle/>
        <a:p>
          <a:endParaRPr lang="en-US"/>
        </a:p>
      </dgm:t>
    </dgm:pt>
    <dgm:pt modelId="{714596A9-BDFE-43FD-9D1E-09691456841D}" type="sibTrans" cxnId="{E10E6A10-5E4C-4A05-9EFA-D96323519E6B}">
      <dgm:prSet/>
      <dgm:spPr/>
      <dgm:t>
        <a:bodyPr/>
        <a:lstStyle/>
        <a:p>
          <a:endParaRPr lang="en-US"/>
        </a:p>
      </dgm:t>
    </dgm:pt>
    <dgm:pt modelId="{25408C93-9246-4AC9-8B9A-7EC5E9DEC235}">
      <dgm:prSet/>
      <dgm:spPr/>
      <dgm:t>
        <a:bodyPr/>
        <a:lstStyle/>
        <a:p>
          <a:pPr rtl="0"/>
          <a:r>
            <a:rPr lang="en-US" dirty="0" err="1" smtClean="0"/>
            <a:t>Concolic</a:t>
          </a:r>
          <a:r>
            <a:rPr lang="en-US" dirty="0" smtClean="0"/>
            <a:t> Execution</a:t>
          </a:r>
          <a:endParaRPr lang="en-US" dirty="0"/>
        </a:p>
      </dgm:t>
    </dgm:pt>
    <dgm:pt modelId="{32A24029-7DEF-447B-A442-9D8CCD26FD1C}" type="parTrans" cxnId="{381DAE79-96D3-444B-AE71-B891FE0AEA20}">
      <dgm:prSet/>
      <dgm:spPr/>
      <dgm:t>
        <a:bodyPr/>
        <a:lstStyle/>
        <a:p>
          <a:endParaRPr lang="en-US"/>
        </a:p>
      </dgm:t>
    </dgm:pt>
    <dgm:pt modelId="{857CDDFB-10F6-434E-A285-8F8ADD3F1EBA}" type="sibTrans" cxnId="{381DAE79-96D3-444B-AE71-B891FE0AEA20}">
      <dgm:prSet/>
      <dgm:spPr/>
      <dgm:t>
        <a:bodyPr/>
        <a:lstStyle/>
        <a:p>
          <a:endParaRPr lang="en-US"/>
        </a:p>
      </dgm:t>
    </dgm:pt>
    <dgm:pt modelId="{686663EC-CD5A-4217-84E8-2DAADE3300EC}">
      <dgm:prSet/>
      <dgm:spPr/>
      <dgm:t>
        <a:bodyPr/>
        <a:lstStyle/>
        <a:p>
          <a:pPr rtl="0"/>
          <a:r>
            <a:rPr lang="en-US" dirty="0" smtClean="0"/>
            <a:t>Mix symbolic and concrete execution</a:t>
          </a:r>
          <a:endParaRPr lang="en-US" dirty="0"/>
        </a:p>
      </dgm:t>
    </dgm:pt>
    <dgm:pt modelId="{CD334C90-F36B-463D-8FFA-AE70A1FA9897}" type="parTrans" cxnId="{879C838F-F9E0-4E42-B495-4B553C53EB73}">
      <dgm:prSet/>
      <dgm:spPr/>
      <dgm:t>
        <a:bodyPr/>
        <a:lstStyle/>
        <a:p>
          <a:endParaRPr lang="en-US"/>
        </a:p>
      </dgm:t>
    </dgm:pt>
    <dgm:pt modelId="{1C577CBC-90FB-482E-831A-7A8AE7F05834}" type="sibTrans" cxnId="{879C838F-F9E0-4E42-B495-4B553C53EB73}">
      <dgm:prSet/>
      <dgm:spPr/>
      <dgm:t>
        <a:bodyPr/>
        <a:lstStyle/>
        <a:p>
          <a:endParaRPr lang="en-US"/>
        </a:p>
      </dgm:t>
    </dgm:pt>
    <dgm:pt modelId="{71401A08-E996-436E-90E9-83B41EE8963F}">
      <dgm:prSet/>
      <dgm:spPr/>
      <dgm:t>
        <a:bodyPr/>
        <a:lstStyle/>
        <a:p>
          <a:pPr rtl="0"/>
          <a:r>
            <a:rPr lang="en-US" dirty="0" smtClean="0"/>
            <a:t>Make symbolic execution follow a concrete execution path</a:t>
          </a:r>
          <a:endParaRPr lang="en-US" dirty="0"/>
        </a:p>
      </dgm:t>
    </dgm:pt>
    <dgm:pt modelId="{1FB0D38F-3D62-4910-B393-791DCA35E0FE}" type="parTrans" cxnId="{AF68E095-0B26-47E2-B54B-AB49CF06BDF1}">
      <dgm:prSet/>
      <dgm:spPr/>
      <dgm:t>
        <a:bodyPr/>
        <a:lstStyle/>
        <a:p>
          <a:endParaRPr lang="en-US"/>
        </a:p>
      </dgm:t>
    </dgm:pt>
    <dgm:pt modelId="{587BC0F2-FDA0-4A1A-BEB8-A262BE4E2DDD}" type="sibTrans" cxnId="{AF68E095-0B26-47E2-B54B-AB49CF06BDF1}">
      <dgm:prSet/>
      <dgm:spPr/>
      <dgm:t>
        <a:bodyPr/>
        <a:lstStyle/>
        <a:p>
          <a:endParaRPr lang="en-US"/>
        </a:p>
      </dgm:t>
    </dgm:pt>
    <dgm:pt modelId="{15875019-9F89-4CEB-A3D4-5980BAF75689}" type="pres">
      <dgm:prSet presAssocID="{32423C94-BD01-4F30-BAB2-8C7588A96214}" presName="Name0" presStyleCnt="0">
        <dgm:presLayoutVars>
          <dgm:dir/>
          <dgm:animLvl val="lvl"/>
          <dgm:resizeHandles val="exact"/>
        </dgm:presLayoutVars>
      </dgm:prSet>
      <dgm:spPr/>
    </dgm:pt>
    <dgm:pt modelId="{DC454625-BC64-456C-812A-2DE7E4706425}" type="pres">
      <dgm:prSet presAssocID="{311BD978-580A-4869-9E86-BDF0C6E5B03C}" presName="linNode" presStyleCnt="0"/>
      <dgm:spPr/>
    </dgm:pt>
    <dgm:pt modelId="{6BD73C3F-5388-4F97-BB2F-8601774A3342}" type="pres">
      <dgm:prSet presAssocID="{311BD978-580A-4869-9E86-BDF0C6E5B03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0D9711BB-A394-4B29-9C69-8CA1696DCB25}" type="pres">
      <dgm:prSet presAssocID="{311BD978-580A-4869-9E86-BDF0C6E5B03C}" presName="descendantText" presStyleLbl="alignAccFollowNode1" presStyleIdx="0" presStyleCnt="3">
        <dgm:presLayoutVars>
          <dgm:bulletEnabled val="1"/>
        </dgm:presLayoutVars>
      </dgm:prSet>
      <dgm:spPr/>
    </dgm:pt>
    <dgm:pt modelId="{BE3BF17C-D8BD-4C6B-8402-D8FF9AAD538B}" type="pres">
      <dgm:prSet presAssocID="{C3FF2549-6614-499A-9D58-2828B22673FB}" presName="sp" presStyleCnt="0"/>
      <dgm:spPr/>
    </dgm:pt>
    <dgm:pt modelId="{CCC9604E-7AC7-4661-997A-B54DD2174150}" type="pres">
      <dgm:prSet presAssocID="{DEC4D73A-AE6B-44A9-95F1-BA798A6E5322}" presName="linNode" presStyleCnt="0"/>
      <dgm:spPr/>
    </dgm:pt>
    <dgm:pt modelId="{F180F44F-24AE-4823-BA6C-A0AB98A382C4}" type="pres">
      <dgm:prSet presAssocID="{DEC4D73A-AE6B-44A9-95F1-BA798A6E532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6D32D44-82D1-4CAD-99F5-C56CF5B83C11}" type="pres">
      <dgm:prSet presAssocID="{DEC4D73A-AE6B-44A9-95F1-BA798A6E5322}" presName="descendantText" presStyleLbl="alignAccFollowNode1" presStyleIdx="1" presStyleCnt="3">
        <dgm:presLayoutVars>
          <dgm:bulletEnabled val="1"/>
        </dgm:presLayoutVars>
      </dgm:prSet>
      <dgm:spPr/>
    </dgm:pt>
    <dgm:pt modelId="{9A814F25-CBEE-4FC8-9F4C-18EBEDE1AE3E}" type="pres">
      <dgm:prSet presAssocID="{DBB3C862-4F7D-4B2B-A5CE-8AEE3D60666F}" presName="sp" presStyleCnt="0"/>
      <dgm:spPr/>
    </dgm:pt>
    <dgm:pt modelId="{1BD558E5-1041-4579-B4FE-663532E0B866}" type="pres">
      <dgm:prSet presAssocID="{25408C93-9246-4AC9-8B9A-7EC5E9DEC235}" presName="linNode" presStyleCnt="0"/>
      <dgm:spPr/>
    </dgm:pt>
    <dgm:pt modelId="{2C84D4B7-3A6E-4B29-B5AD-74873B30FD2E}" type="pres">
      <dgm:prSet presAssocID="{25408C93-9246-4AC9-8B9A-7EC5E9DEC23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D26205A-2EE1-4047-9526-41CDD69C32A2}" type="pres">
      <dgm:prSet presAssocID="{25408C93-9246-4AC9-8B9A-7EC5E9DEC23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50FE0D2-79E5-46FC-8B9F-43DDF26B287D}" type="presOf" srcId="{DEC4D73A-AE6B-44A9-95F1-BA798A6E5322}" destId="{F180F44F-24AE-4823-BA6C-A0AB98A382C4}" srcOrd="0" destOrd="0" presId="urn:microsoft.com/office/officeart/2005/8/layout/vList5"/>
    <dgm:cxn modelId="{CF697594-7B54-4224-A3DF-2D42ECF06D3B}" type="presOf" srcId="{32423C94-BD01-4F30-BAB2-8C7588A96214}" destId="{15875019-9F89-4CEB-A3D4-5980BAF75689}" srcOrd="0" destOrd="0" presId="urn:microsoft.com/office/officeart/2005/8/layout/vList5"/>
    <dgm:cxn modelId="{2E0B9654-E58E-4DAE-830A-8343C912FF30}" type="presOf" srcId="{71401A08-E996-436E-90E9-83B41EE8963F}" destId="{8D26205A-2EE1-4047-9526-41CDD69C32A2}" srcOrd="0" destOrd="1" presId="urn:microsoft.com/office/officeart/2005/8/layout/vList5"/>
    <dgm:cxn modelId="{41A90BFC-FEF4-4560-B749-7D9B2D1A4A84}" srcId="{32423C94-BD01-4F30-BAB2-8C7588A96214}" destId="{DEC4D73A-AE6B-44A9-95F1-BA798A6E5322}" srcOrd="1" destOrd="0" parTransId="{2D82710B-1AF2-4888-AAB5-3F0137EE1EF9}" sibTransId="{DBB3C862-4F7D-4B2B-A5CE-8AEE3D60666F}"/>
    <dgm:cxn modelId="{DB3B7309-59A6-4B5D-B71F-C66DD32D303E}" type="presOf" srcId="{311BD978-580A-4869-9E86-BDF0C6E5B03C}" destId="{6BD73C3F-5388-4F97-BB2F-8601774A3342}" srcOrd="0" destOrd="0" presId="urn:microsoft.com/office/officeart/2005/8/layout/vList5"/>
    <dgm:cxn modelId="{E10E6A10-5E4C-4A05-9EFA-D96323519E6B}" srcId="{DEC4D73A-AE6B-44A9-95F1-BA798A6E5322}" destId="{85434CC2-5133-4459-9299-15182F98DF19}" srcOrd="0" destOrd="0" parTransId="{83CCC2DE-B3A6-4FDA-82C2-DFAEB8A601C5}" sibTransId="{714596A9-BDFE-43FD-9D1E-09691456841D}"/>
    <dgm:cxn modelId="{3D8DBE50-FD9E-4984-BAD1-B069EBDCE16E}" srcId="{32423C94-BD01-4F30-BAB2-8C7588A96214}" destId="{311BD978-580A-4869-9E86-BDF0C6E5B03C}" srcOrd="0" destOrd="0" parTransId="{00759CAB-8310-4C0A-8B08-66FFEA515F27}" sibTransId="{C3FF2549-6614-499A-9D58-2828B22673FB}"/>
    <dgm:cxn modelId="{8DC7D292-D50C-4EF9-ACDC-23A105FA0DE9}" type="presOf" srcId="{A50E9301-F8DA-4D6F-BE78-52B883C25AA7}" destId="{0D9711BB-A394-4B29-9C69-8CA1696DCB25}" srcOrd="0" destOrd="0" presId="urn:microsoft.com/office/officeart/2005/8/layout/vList5"/>
    <dgm:cxn modelId="{FE6D6A8B-F143-470F-A1C3-C9666DA2C882}" type="presOf" srcId="{85434CC2-5133-4459-9299-15182F98DF19}" destId="{B6D32D44-82D1-4CAD-99F5-C56CF5B83C11}" srcOrd="0" destOrd="0" presId="urn:microsoft.com/office/officeart/2005/8/layout/vList5"/>
    <dgm:cxn modelId="{BFFC0924-DC63-45BD-87BD-E27F50CF96D3}" type="presOf" srcId="{25408C93-9246-4AC9-8B9A-7EC5E9DEC235}" destId="{2C84D4B7-3A6E-4B29-B5AD-74873B30FD2E}" srcOrd="0" destOrd="0" presId="urn:microsoft.com/office/officeart/2005/8/layout/vList5"/>
    <dgm:cxn modelId="{27ECBAF6-51FD-4ADB-8B43-1247D5EEEEFE}" srcId="{311BD978-580A-4869-9E86-BDF0C6E5B03C}" destId="{A50E9301-F8DA-4D6F-BE78-52B883C25AA7}" srcOrd="0" destOrd="0" parTransId="{A86D941A-D6EE-410F-8AA1-6605D74FD190}" sibTransId="{ADF19B52-2D81-4CEB-A1FD-822805CC68EA}"/>
    <dgm:cxn modelId="{381DAE79-96D3-444B-AE71-B891FE0AEA20}" srcId="{32423C94-BD01-4F30-BAB2-8C7588A96214}" destId="{25408C93-9246-4AC9-8B9A-7EC5E9DEC235}" srcOrd="2" destOrd="0" parTransId="{32A24029-7DEF-447B-A442-9D8CCD26FD1C}" sibTransId="{857CDDFB-10F6-434E-A285-8F8ADD3F1EBA}"/>
    <dgm:cxn modelId="{AF68E095-0B26-47E2-B54B-AB49CF06BDF1}" srcId="{25408C93-9246-4AC9-8B9A-7EC5E9DEC235}" destId="{71401A08-E996-436E-90E9-83B41EE8963F}" srcOrd="1" destOrd="0" parTransId="{1FB0D38F-3D62-4910-B393-791DCA35E0FE}" sibTransId="{587BC0F2-FDA0-4A1A-BEB8-A262BE4E2DDD}"/>
    <dgm:cxn modelId="{879C838F-F9E0-4E42-B495-4B553C53EB73}" srcId="{25408C93-9246-4AC9-8B9A-7EC5E9DEC235}" destId="{686663EC-CD5A-4217-84E8-2DAADE3300EC}" srcOrd="0" destOrd="0" parTransId="{CD334C90-F36B-463D-8FFA-AE70A1FA9897}" sibTransId="{1C577CBC-90FB-482E-831A-7A8AE7F05834}"/>
    <dgm:cxn modelId="{9A5939AA-795E-4B09-8801-740B6FA85552}" type="presOf" srcId="{686663EC-CD5A-4217-84E8-2DAADE3300EC}" destId="{8D26205A-2EE1-4047-9526-41CDD69C32A2}" srcOrd="0" destOrd="0" presId="urn:microsoft.com/office/officeart/2005/8/layout/vList5"/>
    <dgm:cxn modelId="{0BAFF87F-EA19-49FA-8948-D88CBAD973F9}" type="presParOf" srcId="{15875019-9F89-4CEB-A3D4-5980BAF75689}" destId="{DC454625-BC64-456C-812A-2DE7E4706425}" srcOrd="0" destOrd="0" presId="urn:microsoft.com/office/officeart/2005/8/layout/vList5"/>
    <dgm:cxn modelId="{0948DF7F-13E3-4F27-9A0B-3A5127165935}" type="presParOf" srcId="{DC454625-BC64-456C-812A-2DE7E4706425}" destId="{6BD73C3F-5388-4F97-BB2F-8601774A3342}" srcOrd="0" destOrd="0" presId="urn:microsoft.com/office/officeart/2005/8/layout/vList5"/>
    <dgm:cxn modelId="{4E7B3F37-F668-446D-8AA5-545F3EE65D23}" type="presParOf" srcId="{DC454625-BC64-456C-812A-2DE7E4706425}" destId="{0D9711BB-A394-4B29-9C69-8CA1696DCB25}" srcOrd="1" destOrd="0" presId="urn:microsoft.com/office/officeart/2005/8/layout/vList5"/>
    <dgm:cxn modelId="{AB26D171-B0C5-4432-BBD8-380C880F9E10}" type="presParOf" srcId="{15875019-9F89-4CEB-A3D4-5980BAF75689}" destId="{BE3BF17C-D8BD-4C6B-8402-D8FF9AAD538B}" srcOrd="1" destOrd="0" presId="urn:microsoft.com/office/officeart/2005/8/layout/vList5"/>
    <dgm:cxn modelId="{1EB6113C-B804-4AA7-8DB7-454D0CE8C6E8}" type="presParOf" srcId="{15875019-9F89-4CEB-A3D4-5980BAF75689}" destId="{CCC9604E-7AC7-4661-997A-B54DD2174150}" srcOrd="2" destOrd="0" presId="urn:microsoft.com/office/officeart/2005/8/layout/vList5"/>
    <dgm:cxn modelId="{38F77BD7-EA04-4601-98EA-43A378A004E0}" type="presParOf" srcId="{CCC9604E-7AC7-4661-997A-B54DD2174150}" destId="{F180F44F-24AE-4823-BA6C-A0AB98A382C4}" srcOrd="0" destOrd="0" presId="urn:microsoft.com/office/officeart/2005/8/layout/vList5"/>
    <dgm:cxn modelId="{D377E18B-EAFF-40B8-B6A9-915BFDD9F59F}" type="presParOf" srcId="{CCC9604E-7AC7-4661-997A-B54DD2174150}" destId="{B6D32D44-82D1-4CAD-99F5-C56CF5B83C11}" srcOrd="1" destOrd="0" presId="urn:microsoft.com/office/officeart/2005/8/layout/vList5"/>
    <dgm:cxn modelId="{5891E84B-D96F-4FD7-BF53-6B71870CBEDD}" type="presParOf" srcId="{15875019-9F89-4CEB-A3D4-5980BAF75689}" destId="{9A814F25-CBEE-4FC8-9F4C-18EBEDE1AE3E}" srcOrd="3" destOrd="0" presId="urn:microsoft.com/office/officeart/2005/8/layout/vList5"/>
    <dgm:cxn modelId="{4EA1F3B0-B5C0-44DD-8949-D26B0A8234E9}" type="presParOf" srcId="{15875019-9F89-4CEB-A3D4-5980BAF75689}" destId="{1BD558E5-1041-4579-B4FE-663532E0B866}" srcOrd="4" destOrd="0" presId="urn:microsoft.com/office/officeart/2005/8/layout/vList5"/>
    <dgm:cxn modelId="{BB2F9209-FDE8-488E-BED7-BAFF4A834296}" type="presParOf" srcId="{1BD558E5-1041-4579-B4FE-663532E0B866}" destId="{2C84D4B7-3A6E-4B29-B5AD-74873B30FD2E}" srcOrd="0" destOrd="0" presId="urn:microsoft.com/office/officeart/2005/8/layout/vList5"/>
    <dgm:cxn modelId="{76AA2699-DE66-4514-AD31-1D15AE6DD65D}" type="presParOf" srcId="{1BD558E5-1041-4579-B4FE-663532E0B866}" destId="{8D26205A-2EE1-4047-9526-41CDD69C32A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D6ED91-4482-4461-83F0-B0F6B0C8C828}">
      <dsp:nvSpPr>
        <dsp:cNvPr id="0" name=""/>
        <dsp:cNvSpPr/>
      </dsp:nvSpPr>
      <dsp:spPr>
        <a:xfrm>
          <a:off x="259373" y="1474"/>
          <a:ext cx="3889548" cy="23337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Formalize English descriptions</a:t>
          </a:r>
          <a:endParaRPr lang="en-US" sz="30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An algorithm / operational semantics</a:t>
          </a:r>
          <a:endParaRPr lang="en-US" sz="2300" kern="1200" dirty="0"/>
        </a:p>
      </dsp:txBody>
      <dsp:txXfrm>
        <a:off x="259373" y="1474"/>
        <a:ext cx="3889548" cy="2333729"/>
      </dsp:txXfrm>
    </dsp:sp>
    <dsp:sp modelId="{4AAE3E9F-FCB0-4BC5-AF46-38ABC0BD101D}">
      <dsp:nvSpPr>
        <dsp:cNvPr id="0" name=""/>
        <dsp:cNvSpPr/>
      </dsp:nvSpPr>
      <dsp:spPr>
        <a:xfrm>
          <a:off x="4537877" y="1474"/>
          <a:ext cx="3889548" cy="23337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Technical highlights, caveats, issues, and unsolved problems that are deceptively hard</a:t>
          </a:r>
          <a:endParaRPr lang="en-US" sz="3000" kern="1200" dirty="0"/>
        </a:p>
      </dsp:txBody>
      <dsp:txXfrm>
        <a:off x="4537877" y="1474"/>
        <a:ext cx="3889548" cy="2333729"/>
      </dsp:txXfrm>
    </dsp:sp>
    <dsp:sp modelId="{4132C518-5280-4A71-AA6E-7A2AB666EE23}">
      <dsp:nvSpPr>
        <dsp:cNvPr id="0" name=""/>
        <dsp:cNvSpPr/>
      </dsp:nvSpPr>
      <dsp:spPr>
        <a:xfrm>
          <a:off x="2398625" y="2724158"/>
          <a:ext cx="3889548" cy="23337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Systematize recurring themes in a wealth of previous work</a:t>
          </a:r>
          <a:endParaRPr lang="en-US" sz="3000" kern="1200" dirty="0"/>
        </a:p>
      </dsp:txBody>
      <dsp:txXfrm>
        <a:off x="2398625" y="2724158"/>
        <a:ext cx="3889548" cy="233372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71EA7B-C0FD-4577-AD09-87A6E5BBC2B0}">
      <dsp:nvSpPr>
        <dsp:cNvPr id="0" name=""/>
        <dsp:cNvSpPr/>
      </dsp:nvSpPr>
      <dsp:spPr>
        <a:xfrm>
          <a:off x="0" y="43581"/>
          <a:ext cx="7848600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Explore jump targets found in concrete execution</a:t>
          </a:r>
          <a:endParaRPr lang="en-US" sz="3000" kern="1200" dirty="0"/>
        </a:p>
      </dsp:txBody>
      <dsp:txXfrm>
        <a:off x="0" y="43581"/>
        <a:ext cx="7848600" cy="1193400"/>
      </dsp:txXfrm>
    </dsp:sp>
    <dsp:sp modelId="{0DD0229A-D1A7-4FBF-9854-09EA3E207D7D}">
      <dsp:nvSpPr>
        <dsp:cNvPr id="0" name=""/>
        <dsp:cNvSpPr/>
      </dsp:nvSpPr>
      <dsp:spPr>
        <a:xfrm>
          <a:off x="0" y="1323381"/>
          <a:ext cx="7848600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Let the solver solve it</a:t>
          </a:r>
          <a:endParaRPr lang="en-US" sz="3000" kern="1200" dirty="0"/>
        </a:p>
      </dsp:txBody>
      <dsp:txXfrm>
        <a:off x="0" y="1323381"/>
        <a:ext cx="7848600" cy="1193400"/>
      </dsp:txXfrm>
    </dsp:sp>
    <dsp:sp modelId="{16F5B34C-2F5D-412A-BF36-414728819A79}">
      <dsp:nvSpPr>
        <dsp:cNvPr id="0" name=""/>
        <dsp:cNvSpPr/>
      </dsp:nvSpPr>
      <dsp:spPr>
        <a:xfrm>
          <a:off x="0" y="2603181"/>
          <a:ext cx="7848600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Do static analysis</a:t>
          </a:r>
          <a:endParaRPr lang="en-US" sz="3000" kern="1200" dirty="0"/>
        </a:p>
      </dsp:txBody>
      <dsp:txXfrm>
        <a:off x="0" y="2603181"/>
        <a:ext cx="7848600" cy="11934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F7550E-19C5-4B37-AA6A-5B7AECF44A48}">
      <dsp:nvSpPr>
        <dsp:cNvPr id="0" name=""/>
        <dsp:cNvSpPr/>
      </dsp:nvSpPr>
      <dsp:spPr>
        <a:xfrm rot="21300000">
          <a:off x="25254" y="1794666"/>
          <a:ext cx="8179091" cy="93662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8628E-1A89-496B-B441-77DCE4EA6367}">
      <dsp:nvSpPr>
        <dsp:cNvPr id="0" name=""/>
        <dsp:cNvSpPr/>
      </dsp:nvSpPr>
      <dsp:spPr>
        <a:xfrm>
          <a:off x="987552" y="226298"/>
          <a:ext cx="2468880" cy="1810385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478D0-579D-495D-A6AE-42BC51F4E6DC}">
      <dsp:nvSpPr>
        <dsp:cNvPr id="0" name=""/>
        <dsp:cNvSpPr/>
      </dsp:nvSpPr>
      <dsp:spPr>
        <a:xfrm>
          <a:off x="4361687" y="0"/>
          <a:ext cx="263347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4361687" y="0"/>
        <a:ext cx="2633472" cy="1900904"/>
      </dsp:txXfrm>
    </dsp:sp>
    <dsp:sp modelId="{F567A308-D2D3-4BF7-9979-3AFB70FD37CC}">
      <dsp:nvSpPr>
        <dsp:cNvPr id="0" name=""/>
        <dsp:cNvSpPr/>
      </dsp:nvSpPr>
      <dsp:spPr>
        <a:xfrm>
          <a:off x="4773168" y="2489279"/>
          <a:ext cx="2468880" cy="1810385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4614F2-7FC5-48AC-8D93-EC3493208806}">
      <dsp:nvSpPr>
        <dsp:cNvPr id="0" name=""/>
        <dsp:cNvSpPr/>
      </dsp:nvSpPr>
      <dsp:spPr>
        <a:xfrm>
          <a:off x="1234440" y="2625058"/>
          <a:ext cx="263347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234440" y="2625058"/>
        <a:ext cx="2633472" cy="190090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89DC4B-989C-4B76-9ACD-362C145C77CB}">
      <dsp:nvSpPr>
        <dsp:cNvPr id="0" name=""/>
        <dsp:cNvSpPr/>
      </dsp:nvSpPr>
      <dsp:spPr>
        <a:xfrm>
          <a:off x="0" y="54326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8068DF-180F-4A2A-9406-E3D223A6B57F}">
      <dsp:nvSpPr>
        <dsp:cNvPr id="0" name=""/>
        <dsp:cNvSpPr/>
      </dsp:nvSpPr>
      <dsp:spPr>
        <a:xfrm>
          <a:off x="411480" y="4142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How it Works</a:t>
          </a:r>
          <a:endParaRPr lang="en-US" sz="3400" kern="1200" dirty="0"/>
        </a:p>
      </dsp:txBody>
      <dsp:txXfrm>
        <a:off x="411480" y="41421"/>
        <a:ext cx="5760720" cy="1003680"/>
      </dsp:txXfrm>
    </dsp:sp>
    <dsp:sp modelId="{2F96DEDC-4CDB-44FE-AFB6-B05E959C6BD5}">
      <dsp:nvSpPr>
        <dsp:cNvPr id="0" name=""/>
        <dsp:cNvSpPr/>
      </dsp:nvSpPr>
      <dsp:spPr>
        <a:xfrm>
          <a:off x="0" y="208550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5E99F-8404-4505-A141-E6FCECAACABD}">
      <dsp:nvSpPr>
        <dsp:cNvPr id="0" name=""/>
        <dsp:cNvSpPr/>
      </dsp:nvSpPr>
      <dsp:spPr>
        <a:xfrm>
          <a:off x="411480" y="158366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Example Policies</a:t>
          </a:r>
          <a:endParaRPr lang="en-US" sz="3400" kern="1200" dirty="0"/>
        </a:p>
      </dsp:txBody>
      <dsp:txXfrm>
        <a:off x="411480" y="1583661"/>
        <a:ext cx="5760720" cy="1003680"/>
      </dsp:txXfrm>
    </dsp:sp>
    <dsp:sp modelId="{2BD22042-8D0B-4950-A7BB-5A08D7FE530B}">
      <dsp:nvSpPr>
        <dsp:cNvPr id="0" name=""/>
        <dsp:cNvSpPr/>
      </dsp:nvSpPr>
      <dsp:spPr>
        <a:xfrm>
          <a:off x="0" y="362774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2EA91-3D56-4C62-8CB7-508BA093F1DC}">
      <dsp:nvSpPr>
        <dsp:cNvPr id="0" name=""/>
        <dsp:cNvSpPr/>
      </dsp:nvSpPr>
      <dsp:spPr>
        <a:xfrm>
          <a:off x="411480" y="312590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Issues</a:t>
          </a:r>
          <a:endParaRPr lang="en-US" sz="3400" kern="1200" dirty="0"/>
        </a:p>
      </dsp:txBody>
      <dsp:txXfrm>
        <a:off x="411480" y="3125901"/>
        <a:ext cx="5760720" cy="10036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CE0FB2-47AC-4A9A-AE51-D1F432AEA6B6}">
      <dsp:nvSpPr>
        <dsp:cNvPr id="0" name=""/>
        <dsp:cNvSpPr/>
      </dsp:nvSpPr>
      <dsp:spPr>
        <a:xfrm>
          <a:off x="0" y="809"/>
          <a:ext cx="82296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Tainted Addresses</a:t>
          </a:r>
          <a:endParaRPr lang="en-US" sz="3100" kern="1200" dirty="0"/>
        </a:p>
      </dsp:txBody>
      <dsp:txXfrm>
        <a:off x="0" y="809"/>
        <a:ext cx="8229600" cy="743535"/>
      </dsp:txXfrm>
    </dsp:sp>
    <dsp:sp modelId="{AF4894C1-D57A-4615-B6B1-B304A0BF7514}">
      <dsp:nvSpPr>
        <dsp:cNvPr id="0" name=""/>
        <dsp:cNvSpPr/>
      </dsp:nvSpPr>
      <dsp:spPr>
        <a:xfrm>
          <a:off x="0" y="744344"/>
          <a:ext cx="82296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To taint, or not to taint</a:t>
          </a:r>
          <a:endParaRPr lang="en-US" sz="2400" kern="1200" dirty="0"/>
        </a:p>
      </dsp:txBody>
      <dsp:txXfrm>
        <a:off x="0" y="744344"/>
        <a:ext cx="8229600" cy="513360"/>
      </dsp:txXfrm>
    </dsp:sp>
    <dsp:sp modelId="{0DF3CCE0-ECAF-40B2-BE49-26A59DF8898A}">
      <dsp:nvSpPr>
        <dsp:cNvPr id="0" name=""/>
        <dsp:cNvSpPr/>
      </dsp:nvSpPr>
      <dsp:spPr>
        <a:xfrm>
          <a:off x="0" y="1257704"/>
          <a:ext cx="82296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Undertainting</a:t>
          </a:r>
          <a:endParaRPr lang="en-US" sz="3100" kern="1200" dirty="0"/>
        </a:p>
      </dsp:txBody>
      <dsp:txXfrm>
        <a:off x="0" y="1257704"/>
        <a:ext cx="8229600" cy="743535"/>
      </dsp:txXfrm>
    </dsp:sp>
    <dsp:sp modelId="{D5BE315D-653A-42C8-836B-8B5F863235C8}">
      <dsp:nvSpPr>
        <dsp:cNvPr id="0" name=""/>
        <dsp:cNvSpPr/>
      </dsp:nvSpPr>
      <dsp:spPr>
        <a:xfrm>
          <a:off x="0" y="2001239"/>
          <a:ext cx="82296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Control flows    discussed earlier</a:t>
          </a:r>
          <a:endParaRPr lang="en-US" sz="2400" kern="1200" dirty="0"/>
        </a:p>
      </dsp:txBody>
      <dsp:txXfrm>
        <a:off x="0" y="2001239"/>
        <a:ext cx="8229600" cy="513360"/>
      </dsp:txXfrm>
    </dsp:sp>
    <dsp:sp modelId="{9ADE40FB-4A91-4188-89C4-A6B424F2308A}">
      <dsp:nvSpPr>
        <dsp:cNvPr id="0" name=""/>
        <dsp:cNvSpPr/>
      </dsp:nvSpPr>
      <dsp:spPr>
        <a:xfrm>
          <a:off x="0" y="2514599"/>
          <a:ext cx="82296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Overtainting</a:t>
          </a:r>
          <a:endParaRPr lang="en-US" sz="3100" kern="1200" dirty="0"/>
        </a:p>
      </dsp:txBody>
      <dsp:txXfrm>
        <a:off x="0" y="2514599"/>
        <a:ext cx="8229600" cy="743535"/>
      </dsp:txXfrm>
    </dsp:sp>
    <dsp:sp modelId="{D7AE5D5C-03E4-46A2-8C78-A8F609411BC1}">
      <dsp:nvSpPr>
        <dsp:cNvPr id="0" name=""/>
        <dsp:cNvSpPr/>
      </dsp:nvSpPr>
      <dsp:spPr>
        <a:xfrm>
          <a:off x="0" y="3258135"/>
          <a:ext cx="82296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Sanitization</a:t>
          </a:r>
          <a:endParaRPr lang="en-US" sz="2400" kern="1200" dirty="0"/>
        </a:p>
      </dsp:txBody>
      <dsp:txXfrm>
        <a:off x="0" y="3258135"/>
        <a:ext cx="8229600" cy="513360"/>
      </dsp:txXfrm>
    </dsp:sp>
    <dsp:sp modelId="{CB69E722-31E8-4426-B34A-1AB360C38FF3}">
      <dsp:nvSpPr>
        <dsp:cNvPr id="0" name=""/>
        <dsp:cNvSpPr/>
      </dsp:nvSpPr>
      <dsp:spPr>
        <a:xfrm>
          <a:off x="0" y="3771495"/>
          <a:ext cx="82296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Time of Detection vs. Time of Attack</a:t>
          </a:r>
          <a:endParaRPr lang="en-US" sz="3100" kern="1200" dirty="0"/>
        </a:p>
      </dsp:txBody>
      <dsp:txXfrm>
        <a:off x="0" y="3771495"/>
        <a:ext cx="8229600" cy="743535"/>
      </dsp:txXfrm>
    </dsp:sp>
    <dsp:sp modelId="{7D71D993-00FE-46BE-934B-79B7ECAB6B5C}">
      <dsp:nvSpPr>
        <dsp:cNvPr id="0" name=""/>
        <dsp:cNvSpPr/>
      </dsp:nvSpPr>
      <dsp:spPr>
        <a:xfrm>
          <a:off x="0" y="4515030"/>
          <a:ext cx="82296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Overwritten return address detected only at return</a:t>
          </a:r>
          <a:endParaRPr lang="en-US" sz="2400" kern="1200" dirty="0"/>
        </a:p>
      </dsp:txBody>
      <dsp:txXfrm>
        <a:off x="0" y="4515030"/>
        <a:ext cx="8229600" cy="51336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E71499-0791-4C02-8D4A-35E628960108}">
      <dsp:nvSpPr>
        <dsp:cNvPr id="0" name=""/>
        <dsp:cNvSpPr/>
      </dsp:nvSpPr>
      <dsp:spPr>
        <a:xfrm>
          <a:off x="0" y="38372"/>
          <a:ext cx="51054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Don’t taint </a:t>
          </a:r>
          <a:r>
            <a:rPr lang="en-US" sz="4100" kern="1200" dirty="0" smtClean="0">
              <a:latin typeface="Consolas" pitchFamily="49" charset="0"/>
              <a:cs typeface="Consolas" pitchFamily="49" charset="0"/>
            </a:rPr>
            <a:t>y</a:t>
          </a:r>
          <a:endParaRPr lang="en-US" sz="4100" kern="1200" dirty="0">
            <a:latin typeface="Consolas" pitchFamily="49" charset="0"/>
            <a:cs typeface="Consolas" pitchFamily="49" charset="0"/>
          </a:endParaRPr>
        </a:p>
      </dsp:txBody>
      <dsp:txXfrm>
        <a:off x="0" y="38372"/>
        <a:ext cx="5105400" cy="983384"/>
      </dsp:txXfrm>
    </dsp:sp>
    <dsp:sp modelId="{E727B302-1C2E-4900-B036-453146197230}">
      <dsp:nvSpPr>
        <dsp:cNvPr id="0" name=""/>
        <dsp:cNvSpPr/>
      </dsp:nvSpPr>
      <dsp:spPr>
        <a:xfrm>
          <a:off x="0" y="1021757"/>
          <a:ext cx="5105400" cy="997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096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200" kern="1200" dirty="0" smtClean="0"/>
            <a:t>Table indices, e.g. ,</a:t>
          </a:r>
          <a:br>
            <a:rPr lang="en-US" sz="3200" kern="1200" dirty="0" smtClean="0"/>
          </a:br>
          <a:r>
            <a:rPr lang="en-US" sz="3200" kern="1200" dirty="0" smtClean="0">
              <a:latin typeface="Consolas" pitchFamily="49" charset="0"/>
              <a:cs typeface="Consolas" pitchFamily="49" charset="0"/>
            </a:rPr>
            <a:t>a[</a:t>
          </a:r>
          <a:r>
            <a:rPr lang="en-US" sz="3200" kern="1200" dirty="0" err="1" smtClean="0">
              <a:latin typeface="Consolas" pitchFamily="49" charset="0"/>
              <a:cs typeface="Consolas" pitchFamily="49" charset="0"/>
            </a:rPr>
            <a:t>i</a:t>
          </a:r>
          <a:r>
            <a:rPr lang="en-US" sz="3200" kern="1200" dirty="0" smtClean="0">
              <a:latin typeface="Consolas" pitchFamily="49" charset="0"/>
              <a:cs typeface="Consolas" pitchFamily="49" charset="0"/>
            </a:rPr>
            <a:t>] == </a:t>
          </a:r>
          <a:r>
            <a:rPr lang="en-US" sz="3200" kern="1200" dirty="0" err="1" smtClean="0">
              <a:latin typeface="Consolas" pitchFamily="49" charset="0"/>
              <a:cs typeface="Consolas" pitchFamily="49" charset="0"/>
            </a:rPr>
            <a:t>i</a:t>
          </a:r>
          <a:endParaRPr lang="en-US" sz="3200" kern="1200" dirty="0">
            <a:latin typeface="Consolas" pitchFamily="49" charset="0"/>
            <a:cs typeface="Consolas" pitchFamily="49" charset="0"/>
          </a:endParaRPr>
        </a:p>
      </dsp:txBody>
      <dsp:txXfrm>
        <a:off x="0" y="1021757"/>
        <a:ext cx="5105400" cy="997222"/>
      </dsp:txXfrm>
    </dsp:sp>
    <dsp:sp modelId="{F0935200-2C8A-4867-9601-B46FCA97D52D}">
      <dsp:nvSpPr>
        <dsp:cNvPr id="0" name=""/>
        <dsp:cNvSpPr/>
      </dsp:nvSpPr>
      <dsp:spPr>
        <a:xfrm>
          <a:off x="0" y="2018980"/>
          <a:ext cx="51054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Taint </a:t>
          </a:r>
          <a:r>
            <a:rPr lang="en-US" sz="4100" kern="1200" dirty="0" smtClean="0">
              <a:latin typeface="Consolas" pitchFamily="49" charset="0"/>
              <a:cs typeface="Consolas" pitchFamily="49" charset="0"/>
            </a:rPr>
            <a:t>y</a:t>
          </a:r>
          <a:endParaRPr lang="en-US" sz="4100" kern="1200" dirty="0"/>
        </a:p>
      </dsp:txBody>
      <dsp:txXfrm>
        <a:off x="0" y="2018980"/>
        <a:ext cx="5105400" cy="983384"/>
      </dsp:txXfrm>
    </dsp:sp>
    <dsp:sp modelId="{9B260EBF-5AE7-4DEE-8D96-6924E5E28A24}">
      <dsp:nvSpPr>
        <dsp:cNvPr id="0" name=""/>
        <dsp:cNvSpPr/>
      </dsp:nvSpPr>
      <dsp:spPr>
        <a:xfrm>
          <a:off x="0" y="3002365"/>
          <a:ext cx="5105400" cy="1485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096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200" kern="1200" dirty="0" err="1" smtClean="0"/>
            <a:t>tcpdump</a:t>
          </a:r>
          <a:r>
            <a:rPr lang="en-US" sz="3200" kern="1200" dirty="0" smtClean="0"/>
            <a:t> uses packet data to compute function pointers</a:t>
          </a:r>
          <a:endParaRPr lang="en-US" sz="3200" kern="1200" dirty="0"/>
        </a:p>
      </dsp:txBody>
      <dsp:txXfrm>
        <a:off x="0" y="3002365"/>
        <a:ext cx="5105400" cy="148522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701F39-1149-4D48-9573-6F9E5A1AA001}">
      <dsp:nvSpPr>
        <dsp:cNvPr id="0" name=""/>
        <dsp:cNvSpPr/>
      </dsp:nvSpPr>
      <dsp:spPr>
        <a:xfrm>
          <a:off x="0" y="617061"/>
          <a:ext cx="8229600" cy="329184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B4997-53CF-46FA-85BB-6450DE78646A}">
      <dsp:nvSpPr>
        <dsp:cNvPr id="0" name=""/>
        <dsp:cNvSpPr/>
      </dsp:nvSpPr>
      <dsp:spPr>
        <a:xfrm>
          <a:off x="914402" y="1193133"/>
          <a:ext cx="2862066" cy="161300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8016" rIns="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Undertainting</a:t>
          </a:r>
          <a:r>
            <a:rPr lang="en-US" sz="3600" kern="1200" dirty="0" smtClean="0"/>
            <a:t>: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False Negatives</a:t>
          </a:r>
          <a:endParaRPr lang="en-US" sz="3600" kern="1200" dirty="0"/>
        </a:p>
      </dsp:txBody>
      <dsp:txXfrm>
        <a:off x="914402" y="1193133"/>
        <a:ext cx="2862066" cy="1613001"/>
      </dsp:txXfrm>
    </dsp:sp>
    <dsp:sp modelId="{708143B7-2C63-4A54-9E47-39799A74B98F}">
      <dsp:nvSpPr>
        <dsp:cNvPr id="0" name=""/>
        <dsp:cNvSpPr/>
      </dsp:nvSpPr>
      <dsp:spPr>
        <a:xfrm>
          <a:off x="4114800" y="1719827"/>
          <a:ext cx="3209544" cy="161300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8016" rIns="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Overtainting</a:t>
          </a:r>
          <a:r>
            <a:rPr lang="en-US" sz="3600" kern="1200" dirty="0" smtClean="0"/>
            <a:t>: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False Positives</a:t>
          </a:r>
          <a:endParaRPr lang="en-US" sz="3600" kern="1200" dirty="0"/>
        </a:p>
      </dsp:txBody>
      <dsp:txXfrm>
        <a:off x="4114800" y="1719827"/>
        <a:ext cx="3209544" cy="161300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89DC4B-989C-4B76-9ACD-362C145C77CB}">
      <dsp:nvSpPr>
        <dsp:cNvPr id="0" name=""/>
        <dsp:cNvSpPr/>
      </dsp:nvSpPr>
      <dsp:spPr>
        <a:xfrm>
          <a:off x="0" y="54326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8068DF-180F-4A2A-9406-E3D223A6B57F}">
      <dsp:nvSpPr>
        <dsp:cNvPr id="0" name=""/>
        <dsp:cNvSpPr/>
      </dsp:nvSpPr>
      <dsp:spPr>
        <a:xfrm>
          <a:off x="411480" y="4142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How it Works</a:t>
          </a:r>
          <a:endParaRPr lang="en-US" sz="3400" kern="1200" dirty="0"/>
        </a:p>
      </dsp:txBody>
      <dsp:txXfrm>
        <a:off x="411480" y="41421"/>
        <a:ext cx="5760720" cy="1003680"/>
      </dsp:txXfrm>
    </dsp:sp>
    <dsp:sp modelId="{2F96DEDC-4CDB-44FE-AFB6-B05E959C6BD5}">
      <dsp:nvSpPr>
        <dsp:cNvPr id="0" name=""/>
        <dsp:cNvSpPr/>
      </dsp:nvSpPr>
      <dsp:spPr>
        <a:xfrm>
          <a:off x="0" y="208550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5E99F-8404-4505-A141-E6FCECAACABD}">
      <dsp:nvSpPr>
        <dsp:cNvPr id="0" name=""/>
        <dsp:cNvSpPr/>
      </dsp:nvSpPr>
      <dsp:spPr>
        <a:xfrm>
          <a:off x="411480" y="158366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Challenges</a:t>
          </a:r>
          <a:endParaRPr lang="en-US" sz="3400" kern="1200" dirty="0"/>
        </a:p>
      </dsp:txBody>
      <dsp:txXfrm>
        <a:off x="411480" y="1583661"/>
        <a:ext cx="5760720" cy="1003680"/>
      </dsp:txXfrm>
    </dsp:sp>
    <dsp:sp modelId="{2BD22042-8D0B-4950-A7BB-5A08D7FE530B}">
      <dsp:nvSpPr>
        <dsp:cNvPr id="0" name=""/>
        <dsp:cNvSpPr/>
      </dsp:nvSpPr>
      <dsp:spPr>
        <a:xfrm>
          <a:off x="0" y="362774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2EA91-3D56-4C62-8CB7-508BA093F1DC}">
      <dsp:nvSpPr>
        <dsp:cNvPr id="0" name=""/>
        <dsp:cNvSpPr/>
      </dsp:nvSpPr>
      <dsp:spPr>
        <a:xfrm>
          <a:off x="411480" y="312590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Proposed Solutions</a:t>
          </a:r>
          <a:endParaRPr lang="en-US" sz="3400" kern="1200" dirty="0"/>
        </a:p>
      </dsp:txBody>
      <dsp:txXfrm>
        <a:off x="411480" y="3125901"/>
        <a:ext cx="5760720" cy="100368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D453C8-A2F7-47EA-AFC3-9DF517E9B6C3}">
      <dsp:nvSpPr>
        <dsp:cNvPr id="0" name=""/>
        <dsp:cNvSpPr/>
      </dsp:nvSpPr>
      <dsp:spPr>
        <a:xfrm>
          <a:off x="0" y="54326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6068B-9B5F-487A-BA97-0561C3954DEE}">
      <dsp:nvSpPr>
        <dsp:cNvPr id="0" name=""/>
        <dsp:cNvSpPr/>
      </dsp:nvSpPr>
      <dsp:spPr>
        <a:xfrm>
          <a:off x="411480" y="4142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Exponential Number of Paths</a:t>
          </a:r>
          <a:endParaRPr lang="en-US" sz="3400" kern="1200" dirty="0"/>
        </a:p>
      </dsp:txBody>
      <dsp:txXfrm>
        <a:off x="411480" y="41421"/>
        <a:ext cx="5760720" cy="1003680"/>
      </dsp:txXfrm>
    </dsp:sp>
    <dsp:sp modelId="{A887BFCC-AA92-4CD1-A87C-54AEFC690AF2}">
      <dsp:nvSpPr>
        <dsp:cNvPr id="0" name=""/>
        <dsp:cNvSpPr/>
      </dsp:nvSpPr>
      <dsp:spPr>
        <a:xfrm>
          <a:off x="0" y="208550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760E7-460D-42F3-AB81-44EC3424B255}">
      <dsp:nvSpPr>
        <dsp:cNvPr id="0" name=""/>
        <dsp:cNvSpPr/>
      </dsp:nvSpPr>
      <dsp:spPr>
        <a:xfrm>
          <a:off x="411480" y="158366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Symbolic Memory</a:t>
          </a:r>
          <a:endParaRPr lang="en-US" sz="3400" kern="1200" dirty="0"/>
        </a:p>
      </dsp:txBody>
      <dsp:txXfrm>
        <a:off x="411480" y="1583661"/>
        <a:ext cx="5760720" cy="1003680"/>
      </dsp:txXfrm>
    </dsp:sp>
    <dsp:sp modelId="{9DCEF96C-2E1F-4E4C-B27A-4D8523646805}">
      <dsp:nvSpPr>
        <dsp:cNvPr id="0" name=""/>
        <dsp:cNvSpPr/>
      </dsp:nvSpPr>
      <dsp:spPr>
        <a:xfrm>
          <a:off x="0" y="362774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03E577-43CC-458E-B911-AE94C2793582}">
      <dsp:nvSpPr>
        <dsp:cNvPr id="0" name=""/>
        <dsp:cNvSpPr/>
      </dsp:nvSpPr>
      <dsp:spPr>
        <a:xfrm>
          <a:off x="411480" y="312590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System Calls</a:t>
          </a:r>
          <a:endParaRPr lang="en-US" sz="3400" kern="1200" dirty="0"/>
        </a:p>
      </dsp:txBody>
      <dsp:txXfrm>
        <a:off x="411480" y="3125901"/>
        <a:ext cx="5760720" cy="100368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9711BB-A394-4B29-9C69-8CA1696DCB25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Bounded necessary – else loops mayn’t terminate!</a:t>
          </a:r>
          <a:endParaRPr lang="en-US" sz="2100" kern="1200" dirty="0"/>
        </a:p>
      </dsp:txBody>
      <dsp:txXfrm rot="5400000">
        <a:off x="5012703" y="-1901980"/>
        <a:ext cx="1166849" cy="5266944"/>
      </dsp:txXfrm>
    </dsp:sp>
    <dsp:sp modelId="{6BD73C3F-5388-4F97-BB2F-8601774A3342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Bounded Depth First Search</a:t>
          </a:r>
          <a:endParaRPr lang="en-US" sz="3100" kern="1200" dirty="0"/>
        </a:p>
      </dsp:txBody>
      <dsp:txXfrm>
        <a:off x="0" y="2209"/>
        <a:ext cx="2962656" cy="1458562"/>
      </dsp:txXfrm>
    </dsp:sp>
    <dsp:sp modelId="{B6D32D44-82D1-4CAD-99F5-C56CF5B83C11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Possibly different weights to different paths</a:t>
          </a:r>
          <a:endParaRPr lang="en-US" sz="2100" kern="1200" dirty="0"/>
        </a:p>
      </dsp:txBody>
      <dsp:txXfrm rot="5400000">
        <a:off x="5012703" y="-370490"/>
        <a:ext cx="1166849" cy="5266944"/>
      </dsp:txXfrm>
    </dsp:sp>
    <dsp:sp modelId="{F180F44F-24AE-4823-BA6C-A0AB98A382C4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Random Paths</a:t>
          </a:r>
          <a:endParaRPr lang="en-US" sz="3100" kern="1200" dirty="0"/>
        </a:p>
      </dsp:txBody>
      <dsp:txXfrm>
        <a:off x="0" y="1533700"/>
        <a:ext cx="2962656" cy="1458562"/>
      </dsp:txXfrm>
    </dsp:sp>
    <dsp:sp modelId="{8D26205A-2EE1-4047-9526-41CDD69C32A2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Mix symbolic and concrete execution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Make symbolic execution follow a concrete execution path</a:t>
          </a:r>
          <a:endParaRPr lang="en-US" sz="2100" kern="1200" dirty="0"/>
        </a:p>
      </dsp:txBody>
      <dsp:txXfrm rot="5400000">
        <a:off x="5012703" y="1160999"/>
        <a:ext cx="1166849" cy="5266944"/>
      </dsp:txXfrm>
    </dsp:sp>
    <dsp:sp modelId="{2C84D4B7-3A6E-4B29-B5AD-74873B30FD2E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Concolic</a:t>
          </a:r>
          <a:r>
            <a:rPr lang="en-US" sz="3100" kern="1200" dirty="0" smtClean="0"/>
            <a:t> Execution</a:t>
          </a:r>
          <a:endParaRPr lang="en-US" sz="3100" kern="1200" dirty="0"/>
        </a:p>
      </dsp:txBody>
      <dsp:txXfrm>
        <a:off x="0" y="3065190"/>
        <a:ext cx="2962656" cy="1458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E1F0B-2A13-4223-92DA-53FD54D54164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42430-9EB5-4467-8B50-4FB0E4011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A0C2-3E81-4BB1-A7C9-EF360E382AF3}" type="datetime1">
              <a:rPr lang="en-US" smtClean="0"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271A-8838-478B-B061-D4FAA990D604}" type="datetime1">
              <a:rPr lang="en-US" smtClean="0"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637E-9C92-405E-A72E-941D6BD2D8D8}" type="datetime1">
              <a:rPr lang="en-US" smtClean="0"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1232-5F4D-4947-9DE8-815A825F772F}" type="datetime1">
              <a:rPr lang="en-US" smtClean="0"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B6AC-161A-47B9-9149-94856C1D6C3B}" type="datetime1">
              <a:rPr lang="en-US" smtClean="0"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D991-E607-4775-9818-A69D92ADEE72}" type="datetime1">
              <a:rPr lang="en-US" smtClean="0"/>
              <a:t>4/20/2013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CB3D-25A0-4F16-8CA7-02B67E781883}" type="datetime1">
              <a:rPr lang="en-US" smtClean="0"/>
              <a:t>4/20/2013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FE410-582E-4E39-82A9-BCE3AD897DEC}" type="datetime1">
              <a:rPr lang="en-US" smtClean="0"/>
              <a:t>4/20/2013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EB58-1338-44D2-94EB-3067A7B3186E}" type="datetime1">
              <a:rPr lang="en-US" smtClean="0"/>
              <a:t>4/20/2013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8E69-A970-4E82-8B73-68F8F73D72AD}" type="datetime1">
              <a:rPr lang="en-US" smtClean="0"/>
              <a:t>4/20/2013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2702-B58C-4351-BC30-40E93A1915D3}" type="datetime1">
              <a:rPr lang="en-US" smtClean="0"/>
              <a:t>4/20/2013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9806D-CBE3-4B55-854B-56C465B19AD0}" type="datetime1">
              <a:rPr lang="en-US" smtClean="0"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9370E-09CC-4DD2-9C29-C4D73BE3F4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19200"/>
            <a:ext cx="8382000" cy="1470025"/>
          </a:xfrm>
        </p:spPr>
        <p:txBody>
          <a:bodyPr>
            <a:noAutofit/>
          </a:bodyPr>
          <a:lstStyle/>
          <a:p>
            <a:r>
              <a:rPr lang="en-US" dirty="0"/>
              <a:t>All You Ever Wanted to Know </a:t>
            </a:r>
            <a:r>
              <a:rPr lang="en-US" dirty="0" smtClean="0"/>
              <a:t>About Dynamic </a:t>
            </a:r>
            <a:r>
              <a:rPr lang="en-US" dirty="0"/>
              <a:t>Taint </a:t>
            </a:r>
            <a:r>
              <a:rPr lang="en-US" dirty="0" smtClean="0"/>
              <a:t>Analysis &amp; Forward </a:t>
            </a:r>
            <a:r>
              <a:rPr lang="en-US" dirty="0"/>
              <a:t>Symbolic </a:t>
            </a:r>
            <a:r>
              <a:rPr lang="en-US" dirty="0" smtClean="0"/>
              <a:t>Execution (</a:t>
            </a:r>
            <a:r>
              <a:rPr lang="en-US" dirty="0"/>
              <a:t>but might have been afraid to ask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Edward J. Schwartz, </a:t>
            </a:r>
            <a:r>
              <a:rPr lang="en-US" dirty="0" err="1"/>
              <a:t>ThanassisAvgerinos</a:t>
            </a:r>
            <a:r>
              <a:rPr lang="en-US" dirty="0"/>
              <a:t>, David </a:t>
            </a:r>
            <a:r>
              <a:rPr lang="en-US" dirty="0" err="1" smtClean="0"/>
              <a:t>Brumley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Presented by: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Vaibhav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Rastogi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Taint Introduction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0"/>
            <a:ext cx="45053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4145280"/>
          <a:ext cx="6096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Var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Val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Taint ( T | F)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Taint Propagation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66800" y="274320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838200" y="1524000"/>
            <a:ext cx="533400" cy="533400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76600" y="1524000"/>
            <a:ext cx="533400" cy="533400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7800" y="1524000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Tainted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1524000"/>
            <a:ext cx="1639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Untainted</a:t>
            </a:r>
            <a:endParaRPr lang="en-US" sz="2800" dirty="0"/>
          </a:p>
        </p:txBody>
      </p:sp>
      <p:pic>
        <p:nvPicPr>
          <p:cNvPr id="5124" name="Picture 4" descr="C:\Users\nakka\AppData\Local\Microsoft\Windows\Temporary Internet Files\Content.IE5\PPIEULNO\MC9003491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209800"/>
            <a:ext cx="1260043" cy="1145171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>
          <a:xfrm>
            <a:off x="1219200" y="2895600"/>
            <a:ext cx="533400" cy="533400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nsolas" pitchFamily="49" charset="0"/>
                <a:cs typeface="Consolas" pitchFamily="49" charset="0"/>
              </a:rPr>
              <a:t>x</a:t>
            </a:r>
            <a:endParaRPr lang="en-US" sz="32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28600" y="3810000"/>
            <a:ext cx="609600" cy="457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Callout 13"/>
          <p:cNvSpPr/>
          <p:nvPr/>
        </p:nvSpPr>
        <p:spPr>
          <a:xfrm>
            <a:off x="4876800" y="4191000"/>
            <a:ext cx="3429000" cy="1371600"/>
          </a:xfrm>
          <a:prstGeom prst="wedgeEllipseCallout">
            <a:avLst>
              <a:gd name="adj1" fmla="val -136411"/>
              <a:gd name="adj2" fmla="val -3822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Data derived from user input is tainted</a:t>
            </a:r>
            <a:endParaRPr lang="en-US" sz="2800" dirty="0"/>
          </a:p>
        </p:txBody>
      </p:sp>
      <p:sp>
        <p:nvSpPr>
          <p:cNvPr id="15" name="Oval 14"/>
          <p:cNvSpPr/>
          <p:nvPr/>
        </p:nvSpPr>
        <p:spPr>
          <a:xfrm>
            <a:off x="1981200" y="3733800"/>
            <a:ext cx="533400" cy="533400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nsolas" pitchFamily="49" charset="0"/>
                <a:cs typeface="Consolas" pitchFamily="49" charset="0"/>
              </a:rPr>
              <a:t>x</a:t>
            </a:r>
            <a:endParaRPr lang="en-US" sz="32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200" y="3733800"/>
            <a:ext cx="533400" cy="533400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nsolas" pitchFamily="49" charset="0"/>
                <a:cs typeface="Consolas" pitchFamily="49" charset="0"/>
              </a:rPr>
              <a:t>y</a:t>
            </a:r>
          </a:p>
        </p:txBody>
      </p:sp>
      <p:sp>
        <p:nvSpPr>
          <p:cNvPr id="19" name="Oval 18"/>
          <p:cNvSpPr/>
          <p:nvPr/>
        </p:nvSpPr>
        <p:spPr>
          <a:xfrm>
            <a:off x="2819400" y="3733800"/>
            <a:ext cx="533400" cy="533400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43200" y="3758625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42</a:t>
            </a:r>
            <a:endParaRPr lang="en-US" sz="2800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09800"/>
            <a:ext cx="46958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Taint Propagation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4191000"/>
          <a:ext cx="60960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Var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Val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Taint ( T | F)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Taint Checking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66800" y="274320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838200" y="1524000"/>
            <a:ext cx="533400" cy="533400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76600" y="1524000"/>
            <a:ext cx="533400" cy="533400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7800" y="1524000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Tainted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1524000"/>
            <a:ext cx="1639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Untainted</a:t>
            </a:r>
            <a:endParaRPr lang="en-US" sz="2800" dirty="0"/>
          </a:p>
        </p:txBody>
      </p:sp>
      <p:pic>
        <p:nvPicPr>
          <p:cNvPr id="5124" name="Picture 4" descr="C:\Users\nakka\AppData\Local\Microsoft\Windows\Temporary Internet Files\Content.IE5\PPIEULNO\MC9003491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209800"/>
            <a:ext cx="1260043" cy="1145171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>
          <a:xfrm>
            <a:off x="1219200" y="2895600"/>
            <a:ext cx="533400" cy="533400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nsolas" pitchFamily="49" charset="0"/>
                <a:cs typeface="Consolas" pitchFamily="49" charset="0"/>
              </a:rPr>
              <a:t>x</a:t>
            </a:r>
            <a:endParaRPr lang="en-US" sz="32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28600" y="4648200"/>
            <a:ext cx="609600" cy="457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Callout 13"/>
          <p:cNvSpPr/>
          <p:nvPr/>
        </p:nvSpPr>
        <p:spPr>
          <a:xfrm>
            <a:off x="4876800" y="4648200"/>
            <a:ext cx="2438400" cy="1371600"/>
          </a:xfrm>
          <a:prstGeom prst="wedgeEllipseCallout">
            <a:avLst>
              <a:gd name="adj1" fmla="val -109847"/>
              <a:gd name="adj2" fmla="val -2899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Policy violation detected</a:t>
            </a:r>
            <a:endParaRPr lang="en-US" sz="2800" dirty="0"/>
          </a:p>
        </p:txBody>
      </p:sp>
      <p:sp>
        <p:nvSpPr>
          <p:cNvPr id="15" name="Oval 14"/>
          <p:cNvSpPr/>
          <p:nvPr/>
        </p:nvSpPr>
        <p:spPr>
          <a:xfrm>
            <a:off x="1981200" y="3733800"/>
            <a:ext cx="533400" cy="533400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nsolas" pitchFamily="49" charset="0"/>
                <a:cs typeface="Consolas" pitchFamily="49" charset="0"/>
              </a:rPr>
              <a:t>x</a:t>
            </a:r>
            <a:endParaRPr lang="en-US" sz="32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200" y="3733800"/>
            <a:ext cx="533400" cy="533400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nsolas" pitchFamily="49" charset="0"/>
                <a:cs typeface="Consolas" pitchFamily="49" charset="0"/>
              </a:rPr>
              <a:t>y</a:t>
            </a:r>
          </a:p>
        </p:txBody>
      </p:sp>
      <p:sp>
        <p:nvSpPr>
          <p:cNvPr id="19" name="Oval 18"/>
          <p:cNvSpPr/>
          <p:nvPr/>
        </p:nvSpPr>
        <p:spPr>
          <a:xfrm>
            <a:off x="2819400" y="3733800"/>
            <a:ext cx="533400" cy="533400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43200" y="3758625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42</a:t>
            </a:r>
            <a:endParaRPr lang="en-US" sz="2800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209800" y="4572000"/>
            <a:ext cx="533400" cy="533400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nsolas" pitchFamily="49" charset="0"/>
                <a:cs typeface="Consolas" pitchFamily="49" charset="0"/>
              </a:rPr>
              <a:t>y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What?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4800" y="274320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Users\nakka\AppData\Local\Microsoft\Windows\Temporary Internet Files\Content.IE5\PPIEULNO\MC9003491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209800"/>
            <a:ext cx="1260043" cy="1145171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>
          <a:xfrm>
            <a:off x="457200" y="2895600"/>
            <a:ext cx="533400" cy="533400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nsolas" pitchFamily="49" charset="0"/>
                <a:cs typeface="Consolas" pitchFamily="49" charset="0"/>
              </a:rPr>
              <a:t>x</a:t>
            </a:r>
            <a:endParaRPr lang="en-US" sz="32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200" y="3733800"/>
            <a:ext cx="533400" cy="533400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nsolas" pitchFamily="49" charset="0"/>
                <a:cs typeface="Consolas" pitchFamily="49" charset="0"/>
              </a:rPr>
              <a:t>x</a:t>
            </a:r>
            <a:endParaRPr lang="en-US" sz="32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200" y="3733800"/>
            <a:ext cx="533400" cy="533400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nsolas" pitchFamily="49" charset="0"/>
                <a:cs typeface="Consolas" pitchFamily="49" charset="0"/>
              </a:rPr>
              <a:t>y</a:t>
            </a:r>
          </a:p>
        </p:txBody>
      </p:sp>
      <p:sp>
        <p:nvSpPr>
          <p:cNvPr id="19" name="Oval 18"/>
          <p:cNvSpPr/>
          <p:nvPr/>
        </p:nvSpPr>
        <p:spPr>
          <a:xfrm>
            <a:off x="2057400" y="3733800"/>
            <a:ext cx="533400" cy="533400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81200" y="3758625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42</a:t>
            </a:r>
            <a:endParaRPr lang="en-US" sz="2800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447800" y="4572000"/>
            <a:ext cx="533400" cy="533400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nsolas" pitchFamily="49" charset="0"/>
                <a:cs typeface="Consolas" pitchFamily="49" charset="0"/>
              </a:rPr>
              <a:t>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1610380"/>
            <a:ext cx="2778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Exploit Detection</a:t>
            </a:r>
            <a:endParaRPr lang="en-US" sz="2800" dirty="0"/>
          </a:p>
        </p:txBody>
      </p:sp>
      <p:sp>
        <p:nvSpPr>
          <p:cNvPr id="21" name="Oval Callout 20"/>
          <p:cNvSpPr/>
          <p:nvPr/>
        </p:nvSpPr>
        <p:spPr>
          <a:xfrm>
            <a:off x="2590800" y="5410200"/>
            <a:ext cx="2438400" cy="1371600"/>
          </a:xfrm>
          <a:prstGeom prst="wedgeEllipseCallout">
            <a:avLst>
              <a:gd name="adj1" fmla="val -75809"/>
              <a:gd name="adj2" fmla="val -7104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Tainted return address</a:t>
            </a:r>
            <a:endParaRPr lang="en-US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447801"/>
            <a:ext cx="4724400" cy="178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46482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Taint Checking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4191000"/>
          <a:ext cx="60960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Var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Val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Taint ( T | F)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Taint Semantics in SIMPIL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" y="1219200"/>
            <a:ext cx="4532739" cy="3047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124200" y="4484221"/>
            <a:ext cx="5962650" cy="2221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SIMPIL Operational Semantics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1793" y="1981200"/>
            <a:ext cx="8673607" cy="4281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9600" y="1295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tl;dr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17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8200" y="1905000"/>
            <a:ext cx="2743200" cy="68580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43200" y="2362200"/>
            <a:ext cx="4343400" cy="76200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81600" y="3124200"/>
            <a:ext cx="3581400" cy="76200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Semantics for Tainting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2514600"/>
            <a:ext cx="7225978" cy="198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Semantics for Tainting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19</a:t>
            </a:fld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5800" y="1213545"/>
            <a:ext cx="7772400" cy="5515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Root of All Evil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Humans write programs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09800"/>
            <a:ext cx="3267075" cy="311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5562600"/>
            <a:ext cx="8763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This Talk:</a:t>
            </a:r>
          </a:p>
          <a:p>
            <a:pPr algn="ctr"/>
            <a:r>
              <a:rPr lang="en-US" sz="2800" dirty="0"/>
              <a:t>Computers Analyzing </a:t>
            </a:r>
            <a:r>
              <a:rPr lang="en-US" sz="2800" dirty="0" smtClean="0"/>
              <a:t>Programs Dynamically </a:t>
            </a:r>
            <a:r>
              <a:rPr lang="en-US" sz="2800" dirty="0"/>
              <a:t>at Runtime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Taint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20</a:t>
            </a:fld>
            <a:endParaRPr 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" y="3813959"/>
            <a:ext cx="8934450" cy="8342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92941" y="2209800"/>
            <a:ext cx="6208059" cy="76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Taint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83627" y="1676400"/>
            <a:ext cx="7498373" cy="426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Tainting Issues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4876800"/>
            <a:ext cx="12668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Tainting Issues</a:t>
            </a:r>
            <a:endParaRPr lang="en-US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4800" y="388620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C:\Users\nakka\AppData\Local\Microsoft\Windows\Temporary Internet Files\Content.IE5\PPIEULNO\MC9003491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352800"/>
            <a:ext cx="1260043" cy="1145171"/>
          </a:xfrm>
          <a:prstGeom prst="rect">
            <a:avLst/>
          </a:prstGeom>
          <a:noFill/>
        </p:spPr>
      </p:pic>
      <p:sp>
        <p:nvSpPr>
          <p:cNvPr id="16" name="Oval 15"/>
          <p:cNvSpPr/>
          <p:nvPr/>
        </p:nvSpPr>
        <p:spPr>
          <a:xfrm>
            <a:off x="457200" y="4038600"/>
            <a:ext cx="533400" cy="533400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nsolas" pitchFamily="49" charset="0"/>
                <a:cs typeface="Consolas" pitchFamily="49" charset="0"/>
              </a:rPr>
              <a:t>x</a:t>
            </a:r>
            <a:endParaRPr lang="en-US" sz="32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219200" y="4876800"/>
            <a:ext cx="533400" cy="533400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nsolas" pitchFamily="49" charset="0"/>
                <a:cs typeface="Consolas" pitchFamily="49" charset="0"/>
              </a:rPr>
              <a:t>x</a:t>
            </a:r>
            <a:endParaRPr lang="en-US" sz="32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57200" y="4876800"/>
            <a:ext cx="533400" cy="533400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nsolas" pitchFamily="49" charset="0"/>
                <a:cs typeface="Consolas" pitchFamily="49" charset="0"/>
              </a:rPr>
              <a:t>y</a:t>
            </a:r>
          </a:p>
        </p:txBody>
      </p:sp>
      <p:sp>
        <p:nvSpPr>
          <p:cNvPr id="19" name="Oval 18"/>
          <p:cNvSpPr/>
          <p:nvPr/>
        </p:nvSpPr>
        <p:spPr>
          <a:xfrm>
            <a:off x="2057400" y="4876800"/>
            <a:ext cx="533400" cy="533400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81200" y="4901625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42</a:t>
            </a:r>
            <a:endParaRPr lang="en-US" sz="2800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447800" y="5715000"/>
            <a:ext cx="533400" cy="533400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nsolas" pitchFamily="49" charset="0"/>
                <a:cs typeface="Consolas" pitchFamily="49" charset="0"/>
              </a:rPr>
              <a:t>y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590801"/>
            <a:ext cx="4724400" cy="178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152400" y="16764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None/>
            </a:pPr>
            <a:r>
              <a:rPr lang="en-US" sz="2800" dirty="0" smtClean="0"/>
              <a:t>Overwritten return address detected only at return</a:t>
            </a:r>
            <a:endParaRPr lang="en-US" sz="2800" dirty="0" smtClean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Tainted Addresses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962400" y="1524000"/>
          <a:ext cx="5105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400" y="22860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Dilemma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Symbolic Execution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00600" y="2057400"/>
            <a:ext cx="38100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latin typeface="Consolas" pitchFamily="49" charset="0"/>
                <a:cs typeface="Consolas" pitchFamily="49" charset="0"/>
              </a:rPr>
              <a:t>bad_abs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(x is input)</a:t>
            </a:r>
          </a:p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if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(x &lt; 0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)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  <a:p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return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-x</a:t>
            </a:r>
          </a:p>
          <a:p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if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(x = 0x12345678) </a:t>
            </a:r>
          </a:p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return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-x</a:t>
            </a:r>
          </a:p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return 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14400" y="2362200"/>
            <a:ext cx="3352800" cy="2819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1828800" y="4114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9200" y="2883694"/>
            <a:ext cx="2286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prstClr val="white"/>
                </a:solidFill>
              </a:rPr>
              <a:t>2</a:t>
            </a:r>
            <a:r>
              <a:rPr lang="en-US" sz="2800" baseline="30000" dirty="0">
                <a:solidFill>
                  <a:prstClr val="white"/>
                </a:solidFill>
              </a:rPr>
              <a:t>32</a:t>
            </a:r>
            <a:r>
              <a:rPr lang="en-US" sz="2800" dirty="0">
                <a:solidFill>
                  <a:prstClr val="white"/>
                </a:solidFill>
              </a:rPr>
              <a:t> possible inputs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4191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0x12345678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800600" y="2057400"/>
            <a:ext cx="38100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latin typeface="Consolas" pitchFamily="49" charset="0"/>
                <a:cs typeface="Consolas" pitchFamily="49" charset="0"/>
              </a:rPr>
              <a:t>bad_abs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(x is input)</a:t>
            </a:r>
          </a:p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if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(x &lt; 0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)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  <a:p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return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-x</a:t>
            </a:r>
          </a:p>
          <a:p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if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(x = 0x12345678) </a:t>
            </a:r>
          </a:p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return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-x</a:t>
            </a:r>
          </a:p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return x</a:t>
            </a:r>
          </a:p>
        </p:txBody>
      </p:sp>
      <p:sp>
        <p:nvSpPr>
          <p:cNvPr id="9" name="Oval 8"/>
          <p:cNvSpPr/>
          <p:nvPr/>
        </p:nvSpPr>
        <p:spPr>
          <a:xfrm>
            <a:off x="5410200" y="3733800"/>
            <a:ext cx="1905000" cy="45720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38600" y="4953000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input will execute this line of code?</a:t>
            </a:r>
            <a:endParaRPr lang="en-US" sz="2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95800" y="1600200"/>
            <a:ext cx="3505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bad_abs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(x is input)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2743200"/>
            <a:ext cx="1981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if (x &lt; 0)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3200" y="3886200"/>
            <a:ext cx="1981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return -x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000" y="3886200"/>
            <a:ext cx="3429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if (x = 0x12345678)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5105400"/>
            <a:ext cx="1981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return -x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0" y="5105400"/>
            <a:ext cx="1981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return x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11" name="Straight Arrow Connector 10"/>
          <p:cNvCxnSpPr>
            <a:stCxn id="4" idx="2"/>
          </p:cNvCxnSpPr>
          <p:nvPr/>
        </p:nvCxnSpPr>
        <p:spPr>
          <a:xfrm>
            <a:off x="6248400" y="20574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6" idx="0"/>
          </p:cNvCxnSpPr>
          <p:nvPr/>
        </p:nvCxnSpPr>
        <p:spPr>
          <a:xfrm>
            <a:off x="6248400" y="3200400"/>
            <a:ext cx="12954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0"/>
          </p:cNvCxnSpPr>
          <p:nvPr/>
        </p:nvCxnSpPr>
        <p:spPr>
          <a:xfrm flipH="1">
            <a:off x="4381500" y="3200400"/>
            <a:ext cx="18288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8" idx="0"/>
          </p:cNvCxnSpPr>
          <p:nvPr/>
        </p:nvCxnSpPr>
        <p:spPr>
          <a:xfrm>
            <a:off x="4419600" y="4343400"/>
            <a:ext cx="19050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2"/>
            <a:endCxn id="9" idx="0"/>
          </p:cNvCxnSpPr>
          <p:nvPr/>
        </p:nvCxnSpPr>
        <p:spPr>
          <a:xfrm flipH="1">
            <a:off x="2895600" y="4343400"/>
            <a:ext cx="14859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486400" y="33528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77000" y="33528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4953000" y="45720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3733800" y="45720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</a:p>
        </p:txBody>
      </p:sp>
      <p:sp>
        <p:nvSpPr>
          <p:cNvPr id="28" name="Oval 27"/>
          <p:cNvSpPr/>
          <p:nvPr/>
        </p:nvSpPr>
        <p:spPr>
          <a:xfrm>
            <a:off x="3886200" y="3276600"/>
            <a:ext cx="1295400" cy="381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 </a:t>
            </a:r>
            <a:r>
              <a:rPr lang="en-US" sz="2400" dirty="0" smtClean="0">
                <a:sym typeface="Symbol"/>
              </a:rPr>
              <a:t>≥ 0</a:t>
            </a:r>
            <a:endParaRPr lang="en-US" sz="2400" dirty="0"/>
          </a:p>
        </p:txBody>
      </p:sp>
      <p:sp>
        <p:nvSpPr>
          <p:cNvPr id="29" name="Oval 28"/>
          <p:cNvSpPr/>
          <p:nvPr/>
        </p:nvSpPr>
        <p:spPr>
          <a:xfrm>
            <a:off x="7010400" y="3276600"/>
            <a:ext cx="1295400" cy="381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 </a:t>
            </a:r>
            <a:r>
              <a:rPr lang="en-US" sz="2400" dirty="0" smtClean="0">
                <a:sym typeface="Symbol"/>
              </a:rPr>
              <a:t>&lt; 0</a:t>
            </a:r>
            <a:endParaRPr lang="en-US" sz="2400" dirty="0"/>
          </a:p>
        </p:txBody>
      </p:sp>
      <p:sp>
        <p:nvSpPr>
          <p:cNvPr id="30" name="Oval 29"/>
          <p:cNvSpPr/>
          <p:nvPr/>
        </p:nvSpPr>
        <p:spPr>
          <a:xfrm>
            <a:off x="4953000" y="5715000"/>
            <a:ext cx="335280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 </a:t>
            </a:r>
            <a:r>
              <a:rPr lang="en-US" sz="2400" dirty="0" smtClean="0">
                <a:sym typeface="Symbol"/>
              </a:rPr>
              <a:t>≥ 0 &amp;&amp;</a:t>
            </a:r>
          </a:p>
          <a:p>
            <a:pPr algn="ctr"/>
            <a:r>
              <a:rPr lang="en-US" sz="2400" dirty="0" smtClean="0">
                <a:sym typeface="Symbol"/>
              </a:rPr>
              <a:t>x == 0x12345678</a:t>
            </a:r>
          </a:p>
        </p:txBody>
      </p:sp>
      <p:sp>
        <p:nvSpPr>
          <p:cNvPr id="31" name="Oval 30"/>
          <p:cNvSpPr/>
          <p:nvPr/>
        </p:nvSpPr>
        <p:spPr>
          <a:xfrm>
            <a:off x="1524000" y="5715000"/>
            <a:ext cx="320040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 </a:t>
            </a:r>
            <a:r>
              <a:rPr lang="en-US" sz="2400" dirty="0" smtClean="0">
                <a:sym typeface="Symbol"/>
              </a:rPr>
              <a:t>≥ 0 &amp;&amp;</a:t>
            </a:r>
          </a:p>
          <a:p>
            <a:pPr algn="ctr"/>
            <a:r>
              <a:rPr lang="en-US" sz="2400" dirty="0">
                <a:sym typeface="Symbol"/>
              </a:rPr>
              <a:t>x</a:t>
            </a:r>
            <a:r>
              <a:rPr lang="en-US" sz="2400" dirty="0" smtClean="0">
                <a:sym typeface="Symbol"/>
              </a:rPr>
              <a:t> != 0x12345678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Essential Runtime Analyses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28" y="1600200"/>
            <a:ext cx="79153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" y="2438400"/>
            <a:ext cx="8763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Dynamic Taint Analysis:</a:t>
            </a:r>
          </a:p>
          <a:p>
            <a:pPr algn="ctr"/>
            <a:r>
              <a:rPr lang="en-US" sz="2800" dirty="0" smtClean="0"/>
              <a:t>What values are derived from this source?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52400" y="5105400"/>
            <a:ext cx="8763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Forward Symbolic Execution:</a:t>
            </a:r>
          </a:p>
          <a:p>
            <a:pPr algn="ctr"/>
            <a:r>
              <a:rPr lang="en-US" sz="2800" dirty="0" smtClean="0"/>
              <a:t>What input will make execution reach this line of code?</a:t>
            </a:r>
            <a:endParaRPr lang="en-US" sz="28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477000" y="3886200"/>
            <a:ext cx="1600200" cy="1066800"/>
          </a:xfrm>
          <a:prstGeom prst="wedgeRoundRectCallout">
            <a:avLst>
              <a:gd name="adj1" fmla="val -25448"/>
              <a:gd name="adj2" fmla="val 9019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Malware Analysis</a:t>
            </a:r>
            <a:endParaRPr lang="en-US" sz="24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6096000" y="1143000"/>
            <a:ext cx="2286000" cy="1066800"/>
          </a:xfrm>
          <a:prstGeom prst="wedgeRoundRectCallout">
            <a:avLst>
              <a:gd name="adj1" fmla="val -25448"/>
              <a:gd name="adj2" fmla="val 9019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Privacy Leakage Detection</a:t>
            </a:r>
            <a:endParaRPr lang="en-US" sz="24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124200" y="1143000"/>
            <a:ext cx="2057400" cy="1066800"/>
          </a:xfrm>
          <a:prstGeom prst="wedgeRoundRectCallout">
            <a:avLst>
              <a:gd name="adj1" fmla="val -25448"/>
              <a:gd name="adj2" fmla="val 9019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Vulnerability Detection</a:t>
            </a:r>
            <a:endParaRPr lang="en-US" sz="24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152400" y="3810000"/>
            <a:ext cx="2362200" cy="1066800"/>
          </a:xfrm>
          <a:prstGeom prst="wedgeRoundRectCallout">
            <a:avLst>
              <a:gd name="adj1" fmla="val -25448"/>
              <a:gd name="adj2" fmla="val 9019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Automatic Test-case Generation</a:t>
            </a:r>
            <a:endParaRPr lang="en-US" sz="2400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3352800" y="3810000"/>
            <a:ext cx="2362200" cy="1066800"/>
          </a:xfrm>
          <a:prstGeom prst="wedgeRoundRectCallout">
            <a:avLst>
              <a:gd name="adj1" fmla="val -25448"/>
              <a:gd name="adj2" fmla="val 9019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Input Filter Generation</a:t>
            </a:r>
            <a:endParaRPr lang="en-US" sz="24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457200" y="1143000"/>
            <a:ext cx="1600200" cy="1066800"/>
          </a:xfrm>
          <a:prstGeom prst="wedgeRoundRectCallout">
            <a:avLst>
              <a:gd name="adj1" fmla="val -25448"/>
              <a:gd name="adj2" fmla="val 9019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Malware Analysis</a:t>
            </a:r>
            <a:endParaRPr lang="en-US" sz="24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95800" y="1600200"/>
            <a:ext cx="3505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bad_abs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(x is input)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2743200"/>
            <a:ext cx="1981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if (x &lt; 0)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3200" y="3886200"/>
            <a:ext cx="1981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return -x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000" y="3886200"/>
            <a:ext cx="3429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if (x = 0x12345678)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5105400"/>
            <a:ext cx="1981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return -x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0" y="5105400"/>
            <a:ext cx="1981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return x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11" name="Straight Arrow Connector 10"/>
          <p:cNvCxnSpPr>
            <a:stCxn id="4" idx="2"/>
          </p:cNvCxnSpPr>
          <p:nvPr/>
        </p:nvCxnSpPr>
        <p:spPr>
          <a:xfrm>
            <a:off x="6248400" y="20574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6" idx="0"/>
          </p:cNvCxnSpPr>
          <p:nvPr/>
        </p:nvCxnSpPr>
        <p:spPr>
          <a:xfrm>
            <a:off x="6248400" y="3200400"/>
            <a:ext cx="12954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0"/>
          </p:cNvCxnSpPr>
          <p:nvPr/>
        </p:nvCxnSpPr>
        <p:spPr>
          <a:xfrm flipH="1">
            <a:off x="4381500" y="3200400"/>
            <a:ext cx="18288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8" idx="0"/>
          </p:cNvCxnSpPr>
          <p:nvPr/>
        </p:nvCxnSpPr>
        <p:spPr>
          <a:xfrm>
            <a:off x="4419600" y="4343400"/>
            <a:ext cx="19050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2"/>
            <a:endCxn id="9" idx="0"/>
          </p:cNvCxnSpPr>
          <p:nvPr/>
        </p:nvCxnSpPr>
        <p:spPr>
          <a:xfrm flipH="1">
            <a:off x="2895600" y="4343400"/>
            <a:ext cx="14859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486400" y="33528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77000" y="33528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4953000" y="45720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3733800" y="45720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</a:p>
        </p:txBody>
      </p:sp>
      <p:sp>
        <p:nvSpPr>
          <p:cNvPr id="28" name="Oval 27"/>
          <p:cNvSpPr/>
          <p:nvPr/>
        </p:nvSpPr>
        <p:spPr>
          <a:xfrm>
            <a:off x="3886200" y="3276600"/>
            <a:ext cx="1295400" cy="381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 </a:t>
            </a:r>
            <a:r>
              <a:rPr lang="en-US" sz="2400" dirty="0" smtClean="0">
                <a:sym typeface="Symbol"/>
              </a:rPr>
              <a:t>≥ 0</a:t>
            </a:r>
            <a:endParaRPr lang="en-US" sz="2400" dirty="0"/>
          </a:p>
        </p:txBody>
      </p:sp>
      <p:sp>
        <p:nvSpPr>
          <p:cNvPr id="29" name="Oval 28"/>
          <p:cNvSpPr/>
          <p:nvPr/>
        </p:nvSpPr>
        <p:spPr>
          <a:xfrm>
            <a:off x="7010400" y="3276600"/>
            <a:ext cx="1295400" cy="381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 </a:t>
            </a:r>
            <a:r>
              <a:rPr lang="en-US" sz="2400" dirty="0" smtClean="0">
                <a:sym typeface="Symbol"/>
              </a:rPr>
              <a:t>&lt; 0</a:t>
            </a:r>
            <a:endParaRPr lang="en-US" sz="2400" dirty="0"/>
          </a:p>
        </p:txBody>
      </p:sp>
      <p:sp>
        <p:nvSpPr>
          <p:cNvPr id="30" name="Oval 29"/>
          <p:cNvSpPr/>
          <p:nvPr/>
        </p:nvSpPr>
        <p:spPr>
          <a:xfrm>
            <a:off x="4953000" y="5715000"/>
            <a:ext cx="335280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 </a:t>
            </a:r>
            <a:r>
              <a:rPr lang="en-US" sz="2400" dirty="0" smtClean="0">
                <a:sym typeface="Symbol"/>
              </a:rPr>
              <a:t>≥ 0 &amp;&amp;</a:t>
            </a:r>
          </a:p>
          <a:p>
            <a:pPr algn="ctr"/>
            <a:r>
              <a:rPr lang="en-US" sz="2400" dirty="0" smtClean="0">
                <a:sym typeface="Symbol"/>
              </a:rPr>
              <a:t>x == 0x12345678</a:t>
            </a:r>
          </a:p>
        </p:txBody>
      </p:sp>
      <p:sp>
        <p:nvSpPr>
          <p:cNvPr id="31" name="Oval 30"/>
          <p:cNvSpPr/>
          <p:nvPr/>
        </p:nvSpPr>
        <p:spPr>
          <a:xfrm>
            <a:off x="1524000" y="5715000"/>
            <a:ext cx="320040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 </a:t>
            </a:r>
            <a:r>
              <a:rPr lang="en-US" sz="2400" dirty="0" smtClean="0">
                <a:sym typeface="Symbol"/>
              </a:rPr>
              <a:t>≥ 0 &amp;&amp;</a:t>
            </a:r>
          </a:p>
          <a:p>
            <a:pPr algn="ctr"/>
            <a:r>
              <a:rPr lang="en-US" sz="2400" dirty="0">
                <a:sym typeface="Symbol"/>
              </a:rPr>
              <a:t>x</a:t>
            </a:r>
            <a:r>
              <a:rPr lang="en-US" sz="2400" dirty="0" smtClean="0">
                <a:sym typeface="Symbol"/>
              </a:rPr>
              <a:t> != 0x12345678</a:t>
            </a:r>
          </a:p>
        </p:txBody>
      </p:sp>
      <p:sp>
        <p:nvSpPr>
          <p:cNvPr id="35" name="Oval Callout 34"/>
          <p:cNvSpPr/>
          <p:nvPr/>
        </p:nvSpPr>
        <p:spPr>
          <a:xfrm>
            <a:off x="457200" y="1676400"/>
            <a:ext cx="3505200" cy="1752600"/>
          </a:xfrm>
          <a:prstGeom prst="wedgeEllipseCallout">
            <a:avLst>
              <a:gd name="adj1" fmla="val 83916"/>
              <a:gd name="adj2" fmla="val 18049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white"/>
                </a:solidFill>
              </a:rPr>
              <a:t>What input will execute this line of code?</a:t>
            </a:r>
            <a:endParaRPr lang="en-US" sz="2800" dirty="0">
              <a:solidFill>
                <a:prstClr val="white"/>
              </a:solidFill>
              <a:sym typeface="Symbol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31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71600" y="2819400"/>
            <a:ext cx="6622960" cy="129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Semantics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32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0421" y="3886200"/>
            <a:ext cx="7777779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5283" y="2362200"/>
            <a:ext cx="7520517" cy="838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Number of Paths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34</a:t>
            </a:fld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45" y="1295400"/>
            <a:ext cx="8574055" cy="492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 Strategies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Example: tables</a:t>
            </a:r>
          </a:p>
          <a:p>
            <a:endParaRPr lang="en-US" dirty="0" smtClean="0"/>
          </a:p>
          <a:p>
            <a:r>
              <a:rPr lang="en-US" dirty="0" smtClean="0"/>
              <a:t>Aliasing issues</a:t>
            </a:r>
            <a:endParaRPr lang="en-US" dirty="0"/>
          </a:p>
          <a:p>
            <a:r>
              <a:rPr lang="en-US" dirty="0" smtClean="0"/>
              <a:t>Solutions:</a:t>
            </a:r>
          </a:p>
          <a:p>
            <a:pPr lvl="1"/>
            <a:r>
              <a:rPr lang="en-US" dirty="0" smtClean="0"/>
              <a:t>Make unsound assumptions</a:t>
            </a:r>
          </a:p>
          <a:p>
            <a:pPr lvl="1"/>
            <a:r>
              <a:rPr lang="en-US" dirty="0" smtClean="0"/>
              <a:t>Let the SMT solver do the work</a:t>
            </a:r>
          </a:p>
          <a:p>
            <a:pPr lvl="1"/>
            <a:r>
              <a:rPr lang="en-US" dirty="0" smtClean="0"/>
              <a:t>Perform alias analysis</a:t>
            </a:r>
          </a:p>
          <a:p>
            <a:pPr lvl="2"/>
            <a:r>
              <a:rPr lang="en-US" dirty="0" smtClean="0"/>
              <a:t>A static analysis – may not be acceptable</a:t>
            </a:r>
          </a:p>
          <a:p>
            <a:r>
              <a:rPr lang="en-US" dirty="0" smtClean="0"/>
              <a:t>Related Problem: Symbolic jumps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36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43400" y="1600200"/>
            <a:ext cx="3810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a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ddr1 =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get_input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s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tore(addr1, v)</a:t>
            </a:r>
          </a:p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z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= load(addr2)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Jumps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848600" cy="3840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1600200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kern="0" dirty="0">
                <a:solidFill>
                  <a:sysClr val="windowText" lastClr="000000"/>
                </a:solidFill>
              </a:rPr>
              <a:t>The </a:t>
            </a:r>
            <a:r>
              <a:rPr lang="en-US" sz="2800" i="1" kern="0" dirty="0">
                <a:solidFill>
                  <a:sysClr val="windowText" lastClr="000000"/>
                </a:solidFill>
              </a:rPr>
              <a:t>pc</a:t>
            </a:r>
            <a:r>
              <a:rPr lang="en-US" sz="2800" kern="0" dirty="0">
                <a:solidFill>
                  <a:sysClr val="windowText" lastClr="000000"/>
                </a:solidFill>
              </a:rPr>
              <a:t> depends on the user input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and Library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effects of such calls?</a:t>
            </a:r>
          </a:p>
          <a:p>
            <a:endParaRPr lang="en-US" dirty="0" smtClean="0"/>
          </a:p>
          <a:p>
            <a:r>
              <a:rPr lang="en-US" dirty="0" smtClean="0"/>
              <a:t>Manual summarization is possible in some cases</a:t>
            </a:r>
          </a:p>
          <a:p>
            <a:endParaRPr lang="en-US" dirty="0" smtClean="0"/>
          </a:p>
          <a:p>
            <a:r>
              <a:rPr lang="en-US" dirty="0" smtClean="0"/>
              <a:t>Use results from concrete execution</a:t>
            </a:r>
          </a:p>
          <a:p>
            <a:pPr lvl="1"/>
            <a:r>
              <a:rPr lang="en-US" dirty="0" smtClean="0"/>
              <a:t>Not sound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Execution is </a:t>
            </a:r>
            <a:r>
              <a:rPr lang="en-US" i="1" dirty="0" smtClean="0"/>
              <a:t>not </a:t>
            </a:r>
            <a:r>
              <a:rPr lang="en-US" dirty="0" smtClean="0"/>
              <a:t>Easy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Exponential number of paths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Exponentially sized formulas</a:t>
            </a:r>
            <a:r>
              <a:rPr lang="en-US" dirty="0"/>
              <a:t> </a:t>
            </a:r>
            <a:r>
              <a:rPr lang="en-US" dirty="0" smtClean="0"/>
              <a:t>with substitution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Solving a formula is NP-complete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133600"/>
            <a:ext cx="3886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4038600" y="4191000"/>
            <a:ext cx="4191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 + s + s + s + s +</a:t>
            </a:r>
            <a:r>
              <a:rPr lang="en-US" sz="2400" dirty="0" smtClean="0"/>
              <a:t>s + s + s + s + s + s + s +s = 42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265237"/>
          <a:ext cx="8686800" cy="505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Taint Analysis and Forward Symbolic Execution both extensively used</a:t>
            </a:r>
          </a:p>
          <a:p>
            <a:pPr lvl="1"/>
            <a:r>
              <a:rPr lang="en-US" dirty="0" smtClean="0"/>
              <a:t>A number of options explored</a:t>
            </a:r>
          </a:p>
          <a:p>
            <a:pPr lvl="1"/>
            <a:endParaRPr lang="en-US" dirty="0"/>
          </a:p>
          <a:p>
            <a:r>
              <a:rPr lang="en-US" dirty="0" smtClean="0"/>
              <a:t>This talk provided</a:t>
            </a:r>
          </a:p>
          <a:p>
            <a:pPr lvl="1"/>
            <a:r>
              <a:rPr lang="en-US" dirty="0" smtClean="0"/>
              <a:t>Overview of the techniques</a:t>
            </a:r>
          </a:p>
          <a:p>
            <a:pPr lvl="1"/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Issues and state-of-the-art solutions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4419600"/>
            <a:ext cx="3267075" cy="186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1143000"/>
            <a:ext cx="1735298" cy="225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Taint Analysis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66800" y="274320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66800" y="274320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nakka\AppData\Local\Microsoft\Windows\Temporary Internet Files\Content.IE5\PPIEULNO\MC9003491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209800"/>
            <a:ext cx="1260043" cy="1145171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8</a:t>
            </a:fld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5257800" y="3505200"/>
            <a:ext cx="2438400" cy="1371600"/>
          </a:xfrm>
          <a:prstGeom prst="wedgeEllipseCallout">
            <a:avLst>
              <a:gd name="adj1" fmla="val -68718"/>
              <a:gd name="adj2" fmla="val -6284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Input is tainted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Taint Introduction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66800" y="274320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838200" y="1524000"/>
            <a:ext cx="533400" cy="533400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7800" y="1524000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Tainted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1524000"/>
            <a:ext cx="1639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Untainted</a:t>
            </a:r>
            <a:endParaRPr lang="en-US" sz="2800" dirty="0"/>
          </a:p>
        </p:txBody>
      </p:sp>
      <p:pic>
        <p:nvPicPr>
          <p:cNvPr id="5124" name="Picture 4" descr="C:\Users\nakka\AppData\Local\Microsoft\Windows\Temporary Internet Files\Content.IE5\PPIEULNO\MC9003491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209800"/>
            <a:ext cx="1260043" cy="1145171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>
          <a:xfrm>
            <a:off x="1219200" y="2895600"/>
            <a:ext cx="533400" cy="533400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nsolas" pitchFamily="49" charset="0"/>
                <a:cs typeface="Consolas" pitchFamily="49" charset="0"/>
              </a:rPr>
              <a:t>x</a:t>
            </a:r>
            <a:endParaRPr lang="en-US" sz="32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28600" y="2971800"/>
            <a:ext cx="609600" cy="457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Callout 13"/>
          <p:cNvSpPr/>
          <p:nvPr/>
        </p:nvSpPr>
        <p:spPr>
          <a:xfrm>
            <a:off x="5257800" y="3505200"/>
            <a:ext cx="2438400" cy="1371600"/>
          </a:xfrm>
          <a:prstGeom prst="wedgeEllipseCallout">
            <a:avLst>
              <a:gd name="adj1" fmla="val -68718"/>
              <a:gd name="adj2" fmla="val -6284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Input is tainted</a:t>
            </a:r>
            <a:endParaRPr lang="en-US" sz="2800" dirty="0"/>
          </a:p>
        </p:txBody>
      </p:sp>
      <p:sp>
        <p:nvSpPr>
          <p:cNvPr id="15" name="Oval 14"/>
          <p:cNvSpPr/>
          <p:nvPr/>
        </p:nvSpPr>
        <p:spPr>
          <a:xfrm>
            <a:off x="3276600" y="1524000"/>
            <a:ext cx="533400" cy="533400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70E-09CC-4DD2-9C29-C4D73BE3F4D8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2507</TotalTime>
  <Words>794</Words>
  <Application>Microsoft Office PowerPoint</Application>
  <PresentationFormat>On-screen Show (4:3)</PresentationFormat>
  <Paragraphs>278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All You Ever Wanted to Know About Dynamic Taint Analysis &amp; Forward Symbolic Execution (but might have been afraid to ask)</vt:lpstr>
      <vt:lpstr>The Root of All Evil</vt:lpstr>
      <vt:lpstr>Two Essential Runtime Analyses</vt:lpstr>
      <vt:lpstr>Contributions</vt:lpstr>
      <vt:lpstr>Contributions</vt:lpstr>
      <vt:lpstr>Dynamic Taint Analysis</vt:lpstr>
      <vt:lpstr>Example</vt:lpstr>
      <vt:lpstr>Example</vt:lpstr>
      <vt:lpstr>Taint Introduction</vt:lpstr>
      <vt:lpstr>Taint Introduction</vt:lpstr>
      <vt:lpstr>Taint Propagation</vt:lpstr>
      <vt:lpstr>Taint Propagation</vt:lpstr>
      <vt:lpstr>Taint Checking</vt:lpstr>
      <vt:lpstr>So What?</vt:lpstr>
      <vt:lpstr>Taint Checking</vt:lpstr>
      <vt:lpstr>Taint Semantics in SIMPIL</vt:lpstr>
      <vt:lpstr>SIMPIL Operational Semantics</vt:lpstr>
      <vt:lpstr>Operational Semantics for Tainting</vt:lpstr>
      <vt:lpstr>Operational Semantics for Tainting</vt:lpstr>
      <vt:lpstr>Example Taint Semantics</vt:lpstr>
      <vt:lpstr>Example Taint Policy</vt:lpstr>
      <vt:lpstr>Dynamic Tainting Issues</vt:lpstr>
      <vt:lpstr>Dynamic Tainting Issues</vt:lpstr>
      <vt:lpstr>Tainted Addresses</vt:lpstr>
      <vt:lpstr>Dilemma</vt:lpstr>
      <vt:lpstr>Forward Symbolic Execution</vt:lpstr>
      <vt:lpstr>Example</vt:lpstr>
      <vt:lpstr>Example</vt:lpstr>
      <vt:lpstr>Working</vt:lpstr>
      <vt:lpstr>Working</vt:lpstr>
      <vt:lpstr>Operational Semantics</vt:lpstr>
      <vt:lpstr>Operational Semantics</vt:lpstr>
      <vt:lpstr>Challenges</vt:lpstr>
      <vt:lpstr>Exponential Number of Paths</vt:lpstr>
      <vt:lpstr>Exploration Strategies</vt:lpstr>
      <vt:lpstr>Symbolic memory</vt:lpstr>
      <vt:lpstr>Symbolic Jumps</vt:lpstr>
      <vt:lpstr>System and Library Calls</vt:lpstr>
      <vt:lpstr>Symbolic Execution is not Easy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You Ever Wanted to Know About Dynamic Taint Analysis &amp; Forward Symbolic Execution (but might have been afraid to ask)</dc:title>
  <dc:creator>vaibhav</dc:creator>
  <cp:lastModifiedBy>vaibhav</cp:lastModifiedBy>
  <cp:revision>11</cp:revision>
  <dcterms:created xsi:type="dcterms:W3CDTF">2013-04-20T19:42:56Z</dcterms:created>
  <dcterms:modified xsi:type="dcterms:W3CDTF">2013-04-22T13:30:37Z</dcterms:modified>
</cp:coreProperties>
</file>