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71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5" autoAdjust="0"/>
    <p:restoredTop sz="86333" autoAdjust="0"/>
  </p:normalViewPr>
  <p:slideViewPr>
    <p:cSldViewPr>
      <p:cViewPr varScale="1">
        <p:scale>
          <a:sx n="68" d="100"/>
          <a:sy n="68" d="100"/>
        </p:scale>
        <p:origin x="-9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E4090C-24DD-46DA-ACE3-90E75DF93256}" type="doc">
      <dgm:prSet loTypeId="urn:microsoft.com/office/officeart/2005/8/layout/balance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3BAD0C-B298-4A00-BF04-CFDC385A9C50}">
      <dgm:prSet phldrT="[Text]" custT="1"/>
      <dgm:spPr/>
      <dgm:t>
        <a:bodyPr/>
        <a:lstStyle/>
        <a:p>
          <a:r>
            <a:rPr lang="en-US" sz="2200" dirty="0" smtClean="0"/>
            <a:t>Tier I</a:t>
          </a:r>
          <a:endParaRPr lang="en-US" sz="2200" dirty="0"/>
        </a:p>
      </dgm:t>
    </dgm:pt>
    <dgm:pt modelId="{9A375040-7E40-48D9-A8FC-AFFBDD198035}" type="parTrans" cxnId="{C00DC37F-1913-4687-AE5F-19C028C7C5A4}">
      <dgm:prSet/>
      <dgm:spPr/>
      <dgm:t>
        <a:bodyPr/>
        <a:lstStyle/>
        <a:p>
          <a:endParaRPr lang="en-US"/>
        </a:p>
      </dgm:t>
    </dgm:pt>
    <dgm:pt modelId="{E0A9B56F-4D64-4CBC-91BE-6E646BF42E64}" type="sibTrans" cxnId="{C00DC37F-1913-4687-AE5F-19C028C7C5A4}">
      <dgm:prSet/>
      <dgm:spPr/>
      <dgm:t>
        <a:bodyPr/>
        <a:lstStyle/>
        <a:p>
          <a:endParaRPr lang="en-US"/>
        </a:p>
      </dgm:t>
    </dgm:pt>
    <dgm:pt modelId="{A6AE3238-6F32-4130-8D94-D8D0BADC6FE0}">
      <dgm:prSet phldrT="[Text]"/>
      <dgm:spPr/>
      <dgm:t>
        <a:bodyPr/>
        <a:lstStyle/>
        <a:p>
          <a:r>
            <a:rPr lang="en-US" dirty="0" smtClean="0"/>
            <a:t>Cisco</a:t>
          </a:r>
          <a:endParaRPr lang="en-US" dirty="0"/>
        </a:p>
      </dgm:t>
    </dgm:pt>
    <dgm:pt modelId="{347A90CB-F656-4991-B314-C1A7CD9A8E18}" type="parTrans" cxnId="{E1A1D78E-302B-47B3-B84A-C07DAB17FF89}">
      <dgm:prSet/>
      <dgm:spPr/>
      <dgm:t>
        <a:bodyPr/>
        <a:lstStyle/>
        <a:p>
          <a:endParaRPr lang="en-US"/>
        </a:p>
      </dgm:t>
    </dgm:pt>
    <dgm:pt modelId="{D921F150-8EFA-4706-9D9D-C2FBBE0891B1}" type="sibTrans" cxnId="{E1A1D78E-302B-47B3-B84A-C07DAB17FF89}">
      <dgm:prSet/>
      <dgm:spPr/>
      <dgm:t>
        <a:bodyPr/>
        <a:lstStyle/>
        <a:p>
          <a:endParaRPr lang="en-US"/>
        </a:p>
      </dgm:t>
    </dgm:pt>
    <dgm:pt modelId="{3D087D15-306D-48AF-BD65-0734EF7A226F}">
      <dgm:prSet phldrT="[Text]"/>
      <dgm:spPr/>
      <dgm:t>
        <a:bodyPr/>
        <a:lstStyle/>
        <a:p>
          <a:r>
            <a:rPr lang="en-US" dirty="0" smtClean="0"/>
            <a:t>ca</a:t>
          </a:r>
          <a:endParaRPr lang="en-US" dirty="0"/>
        </a:p>
      </dgm:t>
    </dgm:pt>
    <dgm:pt modelId="{6A8FD808-649C-42D6-8C7A-0A077539A56C}" type="parTrans" cxnId="{631EB0CF-D37C-4D9D-9BE1-59EBD456EFD7}">
      <dgm:prSet/>
      <dgm:spPr/>
      <dgm:t>
        <a:bodyPr/>
        <a:lstStyle/>
        <a:p>
          <a:endParaRPr lang="en-US"/>
        </a:p>
      </dgm:t>
    </dgm:pt>
    <dgm:pt modelId="{137E859C-57A5-4C5B-A13B-039F1AC1DB83}" type="sibTrans" cxnId="{631EB0CF-D37C-4D9D-9BE1-59EBD456EFD7}">
      <dgm:prSet/>
      <dgm:spPr/>
      <dgm:t>
        <a:bodyPr/>
        <a:lstStyle/>
        <a:p>
          <a:endParaRPr lang="en-US"/>
        </a:p>
      </dgm:t>
    </dgm:pt>
    <dgm:pt modelId="{20B7ABE3-B546-4246-8AD1-82512A6AA62A}">
      <dgm:prSet phldrT="[Text]"/>
      <dgm:spPr/>
      <dgm:t>
        <a:bodyPr/>
        <a:lstStyle/>
        <a:p>
          <a:r>
            <a:rPr lang="en-US" dirty="0" smtClean="0"/>
            <a:t>Juniper</a:t>
          </a:r>
          <a:endParaRPr lang="en-US" dirty="0"/>
        </a:p>
      </dgm:t>
    </dgm:pt>
    <dgm:pt modelId="{7A86B618-8B9D-4FB0-ABCC-2BC5A6202C40}" type="sibTrans" cxnId="{88575C54-BB7F-4AA5-8D0F-B78F3644075F}">
      <dgm:prSet/>
      <dgm:spPr/>
      <dgm:t>
        <a:bodyPr/>
        <a:lstStyle/>
        <a:p>
          <a:endParaRPr lang="en-US"/>
        </a:p>
      </dgm:t>
    </dgm:pt>
    <dgm:pt modelId="{168AA9D2-11E4-4F91-9B82-A9E61CF07D9D}" type="parTrans" cxnId="{88575C54-BB7F-4AA5-8D0F-B78F3644075F}">
      <dgm:prSet/>
      <dgm:spPr/>
      <dgm:t>
        <a:bodyPr/>
        <a:lstStyle/>
        <a:p>
          <a:endParaRPr lang="en-US"/>
        </a:p>
      </dgm:t>
    </dgm:pt>
    <dgm:pt modelId="{6672643D-1713-46DB-A2C3-10E931878FE5}" type="pres">
      <dgm:prSet presAssocID="{15E4090C-24DD-46DA-ACE3-90E75DF93256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EDB907-A354-4AE5-BC6C-8A80EEDA95DF}" type="pres">
      <dgm:prSet presAssocID="{15E4090C-24DD-46DA-ACE3-90E75DF93256}" presName="dummyMaxCanvas" presStyleCnt="0"/>
      <dgm:spPr/>
    </dgm:pt>
    <dgm:pt modelId="{21E6E0A2-1783-4F35-8FF8-DD7BA9A69D1D}" type="pres">
      <dgm:prSet presAssocID="{15E4090C-24DD-46DA-ACE3-90E75DF93256}" presName="parentComposite" presStyleCnt="0"/>
      <dgm:spPr/>
    </dgm:pt>
    <dgm:pt modelId="{1FF96A5D-4B63-4B74-AE3E-C17643FC917F}" type="pres">
      <dgm:prSet presAssocID="{15E4090C-24DD-46DA-ACE3-90E75DF93256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0EE870DD-1A23-4C6A-AC82-01F12EFA801D}" type="pres">
      <dgm:prSet presAssocID="{15E4090C-24DD-46DA-ACE3-90E75DF93256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71F1BB18-AE69-4339-BF62-EC48A9692D55}" type="pres">
      <dgm:prSet presAssocID="{15E4090C-24DD-46DA-ACE3-90E75DF93256}" presName="childrenComposite" presStyleCnt="0"/>
      <dgm:spPr/>
    </dgm:pt>
    <dgm:pt modelId="{DFA9B69A-F5C4-4959-AE87-EF4AEF2EDF95}" type="pres">
      <dgm:prSet presAssocID="{15E4090C-24DD-46DA-ACE3-90E75DF93256}" presName="dummyMaxCanvas_ChildArea" presStyleCnt="0"/>
      <dgm:spPr/>
    </dgm:pt>
    <dgm:pt modelId="{E044BB3C-38F3-4A05-BFF7-E3D5E90C5D0A}" type="pres">
      <dgm:prSet presAssocID="{15E4090C-24DD-46DA-ACE3-90E75DF93256}" presName="fulcrum" presStyleLbl="alignAccFollowNode1" presStyleIdx="2" presStyleCnt="4"/>
      <dgm:spPr/>
    </dgm:pt>
    <dgm:pt modelId="{02B6BE56-77DC-4B57-89E5-9E97582365C0}" type="pres">
      <dgm:prSet presAssocID="{15E4090C-24DD-46DA-ACE3-90E75DF93256}" presName="balance_30" presStyleLbl="alignAccFollowNode1" presStyleIdx="3" presStyleCnt="4">
        <dgm:presLayoutVars>
          <dgm:bulletEnabled val="1"/>
        </dgm:presLayoutVars>
      </dgm:prSet>
      <dgm:spPr/>
    </dgm:pt>
    <dgm:pt modelId="{F48E38AA-0606-4380-A058-BD738CC66E4B}" type="pres">
      <dgm:prSet presAssocID="{15E4090C-24DD-46DA-ACE3-90E75DF93256}" presName="left_30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6A518F-8647-40D7-854C-5B221CAFCBBE}" type="pres">
      <dgm:prSet presAssocID="{15E4090C-24DD-46DA-ACE3-90E75DF93256}" presName="left_30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9101B-5570-4730-B73C-FCF266C2F351}" type="pres">
      <dgm:prSet presAssocID="{15E4090C-24DD-46DA-ACE3-90E75DF93256}" presName="left_30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E10879-431E-4E37-ADA2-51D5075AEBA8}" type="presOf" srcId="{073BAD0C-B298-4A00-BF04-CFDC385A9C50}" destId="{1FF96A5D-4B63-4B74-AE3E-C17643FC917F}" srcOrd="0" destOrd="0" presId="urn:microsoft.com/office/officeart/2005/8/layout/balance1"/>
    <dgm:cxn modelId="{1A24DB5E-87BA-43AA-988E-9F83428BE007}" type="presOf" srcId="{3D087D15-306D-48AF-BD65-0734EF7A226F}" destId="{F56A518F-8647-40D7-854C-5B221CAFCBBE}" srcOrd="0" destOrd="0" presId="urn:microsoft.com/office/officeart/2005/8/layout/balance1"/>
    <dgm:cxn modelId="{E1A1D78E-302B-47B3-B84A-C07DAB17FF89}" srcId="{073BAD0C-B298-4A00-BF04-CFDC385A9C50}" destId="{A6AE3238-6F32-4130-8D94-D8D0BADC6FE0}" srcOrd="0" destOrd="0" parTransId="{347A90CB-F656-4991-B314-C1A7CD9A8E18}" sibTransId="{D921F150-8EFA-4706-9D9D-C2FBBE0891B1}"/>
    <dgm:cxn modelId="{88575C54-BB7F-4AA5-8D0F-B78F3644075F}" srcId="{073BAD0C-B298-4A00-BF04-CFDC385A9C50}" destId="{20B7ABE3-B546-4246-8AD1-82512A6AA62A}" srcOrd="2" destOrd="0" parTransId="{168AA9D2-11E4-4F91-9B82-A9E61CF07D9D}" sibTransId="{7A86B618-8B9D-4FB0-ABCC-2BC5A6202C40}"/>
    <dgm:cxn modelId="{4198CE3F-168F-4650-BBA8-5E33FF53F77C}" type="presOf" srcId="{20B7ABE3-B546-4246-8AD1-82512A6AA62A}" destId="{31B9101B-5570-4730-B73C-FCF266C2F351}" srcOrd="0" destOrd="0" presId="urn:microsoft.com/office/officeart/2005/8/layout/balance1"/>
    <dgm:cxn modelId="{C00DC37F-1913-4687-AE5F-19C028C7C5A4}" srcId="{15E4090C-24DD-46DA-ACE3-90E75DF93256}" destId="{073BAD0C-B298-4A00-BF04-CFDC385A9C50}" srcOrd="0" destOrd="0" parTransId="{9A375040-7E40-48D9-A8FC-AFFBDD198035}" sibTransId="{E0A9B56F-4D64-4CBC-91BE-6E646BF42E64}"/>
    <dgm:cxn modelId="{B31DA971-8D2D-4473-80B8-63F0943005F9}" type="presOf" srcId="{A6AE3238-6F32-4130-8D94-D8D0BADC6FE0}" destId="{F48E38AA-0606-4380-A058-BD738CC66E4B}" srcOrd="0" destOrd="0" presId="urn:microsoft.com/office/officeart/2005/8/layout/balance1"/>
    <dgm:cxn modelId="{3EF7E288-027B-4678-920C-44C5D9C3FCB8}" type="presOf" srcId="{15E4090C-24DD-46DA-ACE3-90E75DF93256}" destId="{6672643D-1713-46DB-A2C3-10E931878FE5}" srcOrd="0" destOrd="0" presId="urn:microsoft.com/office/officeart/2005/8/layout/balance1"/>
    <dgm:cxn modelId="{631EB0CF-D37C-4D9D-9BE1-59EBD456EFD7}" srcId="{073BAD0C-B298-4A00-BF04-CFDC385A9C50}" destId="{3D087D15-306D-48AF-BD65-0734EF7A226F}" srcOrd="1" destOrd="0" parTransId="{6A8FD808-649C-42D6-8C7A-0A077539A56C}" sibTransId="{137E859C-57A5-4C5B-A13B-039F1AC1DB83}"/>
    <dgm:cxn modelId="{C58A3468-A6A9-483A-9AE3-4CD922584EEC}" type="presParOf" srcId="{6672643D-1713-46DB-A2C3-10E931878FE5}" destId="{4FEDB907-A354-4AE5-BC6C-8A80EEDA95DF}" srcOrd="0" destOrd="0" presId="urn:microsoft.com/office/officeart/2005/8/layout/balance1"/>
    <dgm:cxn modelId="{FB9E27B3-76D8-4F04-B2CE-052428B3E91A}" type="presParOf" srcId="{6672643D-1713-46DB-A2C3-10E931878FE5}" destId="{21E6E0A2-1783-4F35-8FF8-DD7BA9A69D1D}" srcOrd="1" destOrd="0" presId="urn:microsoft.com/office/officeart/2005/8/layout/balance1"/>
    <dgm:cxn modelId="{09C5354B-0261-463D-9F46-3F7B3939E5C1}" type="presParOf" srcId="{21E6E0A2-1783-4F35-8FF8-DD7BA9A69D1D}" destId="{1FF96A5D-4B63-4B74-AE3E-C17643FC917F}" srcOrd="0" destOrd="0" presId="urn:microsoft.com/office/officeart/2005/8/layout/balance1"/>
    <dgm:cxn modelId="{421673FB-1164-487D-8838-F29006BE333B}" type="presParOf" srcId="{21E6E0A2-1783-4F35-8FF8-DD7BA9A69D1D}" destId="{0EE870DD-1A23-4C6A-AC82-01F12EFA801D}" srcOrd="1" destOrd="0" presId="urn:microsoft.com/office/officeart/2005/8/layout/balance1"/>
    <dgm:cxn modelId="{A0DC3B28-6ED3-4FBE-AF4D-4C0153AE387E}" type="presParOf" srcId="{6672643D-1713-46DB-A2C3-10E931878FE5}" destId="{71F1BB18-AE69-4339-BF62-EC48A9692D55}" srcOrd="2" destOrd="0" presId="urn:microsoft.com/office/officeart/2005/8/layout/balance1"/>
    <dgm:cxn modelId="{8104D970-B15B-4948-91EF-AD786BE822F6}" type="presParOf" srcId="{71F1BB18-AE69-4339-BF62-EC48A9692D55}" destId="{DFA9B69A-F5C4-4959-AE87-EF4AEF2EDF95}" srcOrd="0" destOrd="0" presId="urn:microsoft.com/office/officeart/2005/8/layout/balance1"/>
    <dgm:cxn modelId="{38660D60-BFB6-443A-9337-CB5B66242521}" type="presParOf" srcId="{71F1BB18-AE69-4339-BF62-EC48A9692D55}" destId="{E044BB3C-38F3-4A05-BFF7-E3D5E90C5D0A}" srcOrd="1" destOrd="0" presId="urn:microsoft.com/office/officeart/2005/8/layout/balance1"/>
    <dgm:cxn modelId="{5AC95AFD-8757-47A0-B1E1-D412CE11AB40}" type="presParOf" srcId="{71F1BB18-AE69-4339-BF62-EC48A9692D55}" destId="{02B6BE56-77DC-4B57-89E5-9E97582365C0}" srcOrd="2" destOrd="0" presId="urn:microsoft.com/office/officeart/2005/8/layout/balance1"/>
    <dgm:cxn modelId="{557036E2-4042-45BE-B8B4-1C6EDF6405FC}" type="presParOf" srcId="{71F1BB18-AE69-4339-BF62-EC48A9692D55}" destId="{F48E38AA-0606-4380-A058-BD738CC66E4B}" srcOrd="3" destOrd="0" presId="urn:microsoft.com/office/officeart/2005/8/layout/balance1"/>
    <dgm:cxn modelId="{9A8791CC-8842-480B-A314-A60321A36DEC}" type="presParOf" srcId="{71F1BB18-AE69-4339-BF62-EC48A9692D55}" destId="{F56A518F-8647-40D7-854C-5B221CAFCBBE}" srcOrd="4" destOrd="0" presId="urn:microsoft.com/office/officeart/2005/8/layout/balance1"/>
    <dgm:cxn modelId="{20AACCB2-E987-470E-9DBD-AFEAE8555388}" type="presParOf" srcId="{71F1BB18-AE69-4339-BF62-EC48A9692D55}" destId="{31B9101B-5570-4730-B73C-FCF266C2F351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E4090C-24DD-46DA-ACE3-90E75DF93256}" type="doc">
      <dgm:prSet loTypeId="urn:microsoft.com/office/officeart/2005/8/layout/balance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3BAD0C-B298-4A00-BF04-CFDC385A9C50}">
      <dgm:prSet phldrT="[Text]"/>
      <dgm:spPr/>
      <dgm:t>
        <a:bodyPr/>
        <a:lstStyle/>
        <a:p>
          <a:r>
            <a:rPr lang="en-US" dirty="0" smtClean="0"/>
            <a:t>Tier I</a:t>
          </a:r>
          <a:endParaRPr lang="en-US" dirty="0"/>
        </a:p>
      </dgm:t>
    </dgm:pt>
    <dgm:pt modelId="{9A375040-7E40-48D9-A8FC-AFFBDD198035}" type="parTrans" cxnId="{C00DC37F-1913-4687-AE5F-19C028C7C5A4}">
      <dgm:prSet/>
      <dgm:spPr/>
      <dgm:t>
        <a:bodyPr/>
        <a:lstStyle/>
        <a:p>
          <a:endParaRPr lang="en-US"/>
        </a:p>
      </dgm:t>
    </dgm:pt>
    <dgm:pt modelId="{E0A9B56F-4D64-4CBC-91BE-6E646BF42E64}" type="sibTrans" cxnId="{C00DC37F-1913-4687-AE5F-19C028C7C5A4}">
      <dgm:prSet/>
      <dgm:spPr/>
      <dgm:t>
        <a:bodyPr/>
        <a:lstStyle/>
        <a:p>
          <a:endParaRPr lang="en-US"/>
        </a:p>
      </dgm:t>
    </dgm:pt>
    <dgm:pt modelId="{A6AE3238-6F32-4130-8D94-D8D0BADC6FE0}">
      <dgm:prSet phldrT="[Text]"/>
      <dgm:spPr/>
      <dgm:t>
        <a:bodyPr/>
        <a:lstStyle/>
        <a:p>
          <a:r>
            <a:rPr lang="en-US" dirty="0" smtClean="0"/>
            <a:t>Cisco</a:t>
          </a:r>
          <a:endParaRPr lang="en-US" dirty="0"/>
        </a:p>
      </dgm:t>
    </dgm:pt>
    <dgm:pt modelId="{347A90CB-F656-4991-B314-C1A7CD9A8E18}" type="parTrans" cxnId="{E1A1D78E-302B-47B3-B84A-C07DAB17FF89}">
      <dgm:prSet/>
      <dgm:spPr/>
      <dgm:t>
        <a:bodyPr/>
        <a:lstStyle/>
        <a:p>
          <a:endParaRPr lang="en-US"/>
        </a:p>
      </dgm:t>
    </dgm:pt>
    <dgm:pt modelId="{D921F150-8EFA-4706-9D9D-C2FBBE0891B1}" type="sibTrans" cxnId="{E1A1D78E-302B-47B3-B84A-C07DAB17FF89}">
      <dgm:prSet/>
      <dgm:spPr/>
      <dgm:t>
        <a:bodyPr/>
        <a:lstStyle/>
        <a:p>
          <a:endParaRPr lang="en-US"/>
        </a:p>
      </dgm:t>
    </dgm:pt>
    <dgm:pt modelId="{3D087D15-306D-48AF-BD65-0734EF7A226F}">
      <dgm:prSet phldrT="[Text]"/>
      <dgm:spPr/>
      <dgm:t>
        <a:bodyPr/>
        <a:lstStyle/>
        <a:p>
          <a:r>
            <a:rPr lang="en-US" dirty="0" smtClean="0"/>
            <a:t>ca</a:t>
          </a:r>
          <a:endParaRPr lang="en-US" dirty="0"/>
        </a:p>
      </dgm:t>
    </dgm:pt>
    <dgm:pt modelId="{6A8FD808-649C-42D6-8C7A-0A077539A56C}" type="parTrans" cxnId="{631EB0CF-D37C-4D9D-9BE1-59EBD456EFD7}">
      <dgm:prSet/>
      <dgm:spPr/>
      <dgm:t>
        <a:bodyPr/>
        <a:lstStyle/>
        <a:p>
          <a:endParaRPr lang="en-US"/>
        </a:p>
      </dgm:t>
    </dgm:pt>
    <dgm:pt modelId="{137E859C-57A5-4C5B-A13B-039F1AC1DB83}" type="sibTrans" cxnId="{631EB0CF-D37C-4D9D-9BE1-59EBD456EFD7}">
      <dgm:prSet/>
      <dgm:spPr/>
      <dgm:t>
        <a:bodyPr/>
        <a:lstStyle/>
        <a:p>
          <a:endParaRPr lang="en-US"/>
        </a:p>
      </dgm:t>
    </dgm:pt>
    <dgm:pt modelId="{20B7ABE3-B546-4246-8AD1-82512A6AA62A}">
      <dgm:prSet phldrT="[Text]"/>
      <dgm:spPr/>
      <dgm:t>
        <a:bodyPr/>
        <a:lstStyle/>
        <a:p>
          <a:r>
            <a:rPr lang="en-US" dirty="0" smtClean="0"/>
            <a:t>Juniper</a:t>
          </a:r>
          <a:endParaRPr lang="en-US" dirty="0"/>
        </a:p>
      </dgm:t>
    </dgm:pt>
    <dgm:pt modelId="{168AA9D2-11E4-4F91-9B82-A9E61CF07D9D}" type="parTrans" cxnId="{88575C54-BB7F-4AA5-8D0F-B78F3644075F}">
      <dgm:prSet/>
      <dgm:spPr/>
      <dgm:t>
        <a:bodyPr/>
        <a:lstStyle/>
        <a:p>
          <a:endParaRPr lang="en-US"/>
        </a:p>
      </dgm:t>
    </dgm:pt>
    <dgm:pt modelId="{7A86B618-8B9D-4FB0-ABCC-2BC5A6202C40}" type="sibTrans" cxnId="{88575C54-BB7F-4AA5-8D0F-B78F3644075F}">
      <dgm:prSet/>
      <dgm:spPr/>
      <dgm:t>
        <a:bodyPr/>
        <a:lstStyle/>
        <a:p>
          <a:endParaRPr lang="en-US"/>
        </a:p>
      </dgm:t>
    </dgm:pt>
    <dgm:pt modelId="{1D5D75E8-7034-4157-82A0-4F455EE98B14}">
      <dgm:prSet phldrT="[Text]"/>
      <dgm:spPr/>
      <dgm:t>
        <a:bodyPr/>
        <a:lstStyle/>
        <a:p>
          <a:r>
            <a:rPr lang="en-US" dirty="0" smtClean="0"/>
            <a:t>Open Systems</a:t>
          </a:r>
          <a:endParaRPr lang="en-US" dirty="0"/>
        </a:p>
      </dgm:t>
    </dgm:pt>
    <dgm:pt modelId="{E53A5F48-F8D4-427F-83D5-ABD1D4EEB9E2}" type="parTrans" cxnId="{550F6740-B372-47E1-A803-BC8A795DBB70}">
      <dgm:prSet/>
      <dgm:spPr/>
      <dgm:t>
        <a:bodyPr/>
        <a:lstStyle/>
        <a:p>
          <a:endParaRPr lang="en-US"/>
        </a:p>
      </dgm:t>
    </dgm:pt>
    <dgm:pt modelId="{1B507552-C8E5-4652-A8E1-F5A3C9C3EEF7}" type="sibTrans" cxnId="{550F6740-B372-47E1-A803-BC8A795DBB70}">
      <dgm:prSet/>
      <dgm:spPr/>
      <dgm:t>
        <a:bodyPr/>
        <a:lstStyle/>
        <a:p>
          <a:endParaRPr lang="en-US"/>
        </a:p>
      </dgm:t>
    </dgm:pt>
    <dgm:pt modelId="{6672643D-1713-46DB-A2C3-10E931878FE5}" type="pres">
      <dgm:prSet presAssocID="{15E4090C-24DD-46DA-ACE3-90E75DF93256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EDB907-A354-4AE5-BC6C-8A80EEDA95DF}" type="pres">
      <dgm:prSet presAssocID="{15E4090C-24DD-46DA-ACE3-90E75DF93256}" presName="dummyMaxCanvas" presStyleCnt="0"/>
      <dgm:spPr/>
    </dgm:pt>
    <dgm:pt modelId="{21E6E0A2-1783-4F35-8FF8-DD7BA9A69D1D}" type="pres">
      <dgm:prSet presAssocID="{15E4090C-24DD-46DA-ACE3-90E75DF93256}" presName="parentComposite" presStyleCnt="0"/>
      <dgm:spPr/>
    </dgm:pt>
    <dgm:pt modelId="{1FF96A5D-4B63-4B74-AE3E-C17643FC917F}" type="pres">
      <dgm:prSet presAssocID="{15E4090C-24DD-46DA-ACE3-90E75DF93256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0EE870DD-1A23-4C6A-AC82-01F12EFA801D}" type="pres">
      <dgm:prSet presAssocID="{15E4090C-24DD-46DA-ACE3-90E75DF93256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71F1BB18-AE69-4339-BF62-EC48A9692D55}" type="pres">
      <dgm:prSet presAssocID="{15E4090C-24DD-46DA-ACE3-90E75DF93256}" presName="childrenComposite" presStyleCnt="0"/>
      <dgm:spPr/>
    </dgm:pt>
    <dgm:pt modelId="{DFA9B69A-F5C4-4959-AE87-EF4AEF2EDF95}" type="pres">
      <dgm:prSet presAssocID="{15E4090C-24DD-46DA-ACE3-90E75DF93256}" presName="dummyMaxCanvas_ChildArea" presStyleCnt="0"/>
      <dgm:spPr/>
    </dgm:pt>
    <dgm:pt modelId="{E044BB3C-38F3-4A05-BFF7-E3D5E90C5D0A}" type="pres">
      <dgm:prSet presAssocID="{15E4090C-24DD-46DA-ACE3-90E75DF93256}" presName="fulcrum" presStyleLbl="alignAccFollowNode1" presStyleIdx="2" presStyleCnt="4"/>
      <dgm:spPr/>
    </dgm:pt>
    <dgm:pt modelId="{02B6BE56-77DC-4B57-89E5-9E97582365C0}" type="pres">
      <dgm:prSet presAssocID="{15E4090C-24DD-46DA-ACE3-90E75DF93256}" presName="balance_30" presStyleLbl="alignAccFollowNode1" presStyleIdx="3" presStyleCnt="4">
        <dgm:presLayoutVars>
          <dgm:bulletEnabled val="1"/>
        </dgm:presLayoutVars>
      </dgm:prSet>
      <dgm:spPr/>
    </dgm:pt>
    <dgm:pt modelId="{F48E38AA-0606-4380-A058-BD738CC66E4B}" type="pres">
      <dgm:prSet presAssocID="{15E4090C-24DD-46DA-ACE3-90E75DF93256}" presName="left_30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6A518F-8647-40D7-854C-5B221CAFCBBE}" type="pres">
      <dgm:prSet presAssocID="{15E4090C-24DD-46DA-ACE3-90E75DF93256}" presName="left_30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9101B-5570-4730-B73C-FCF266C2F351}" type="pres">
      <dgm:prSet presAssocID="{15E4090C-24DD-46DA-ACE3-90E75DF93256}" presName="left_30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F34EBF-9D17-457F-98D5-9D9AAD059A07}" type="presOf" srcId="{A6AE3238-6F32-4130-8D94-D8D0BADC6FE0}" destId="{F48E38AA-0606-4380-A058-BD738CC66E4B}" srcOrd="0" destOrd="0" presId="urn:microsoft.com/office/officeart/2005/8/layout/balance1"/>
    <dgm:cxn modelId="{7AA4E670-4612-4590-A730-53A6A50F966A}" type="presOf" srcId="{1D5D75E8-7034-4157-82A0-4F455EE98B14}" destId="{0EE870DD-1A23-4C6A-AC82-01F12EFA801D}" srcOrd="0" destOrd="0" presId="urn:microsoft.com/office/officeart/2005/8/layout/balance1"/>
    <dgm:cxn modelId="{E1A1D78E-302B-47B3-B84A-C07DAB17FF89}" srcId="{073BAD0C-B298-4A00-BF04-CFDC385A9C50}" destId="{A6AE3238-6F32-4130-8D94-D8D0BADC6FE0}" srcOrd="0" destOrd="0" parTransId="{347A90CB-F656-4991-B314-C1A7CD9A8E18}" sibTransId="{D921F150-8EFA-4706-9D9D-C2FBBE0891B1}"/>
    <dgm:cxn modelId="{88575C54-BB7F-4AA5-8D0F-B78F3644075F}" srcId="{073BAD0C-B298-4A00-BF04-CFDC385A9C50}" destId="{20B7ABE3-B546-4246-8AD1-82512A6AA62A}" srcOrd="2" destOrd="0" parTransId="{168AA9D2-11E4-4F91-9B82-A9E61CF07D9D}" sibTransId="{7A86B618-8B9D-4FB0-ABCC-2BC5A6202C40}"/>
    <dgm:cxn modelId="{C00DC37F-1913-4687-AE5F-19C028C7C5A4}" srcId="{15E4090C-24DD-46DA-ACE3-90E75DF93256}" destId="{073BAD0C-B298-4A00-BF04-CFDC385A9C50}" srcOrd="0" destOrd="0" parTransId="{9A375040-7E40-48D9-A8FC-AFFBDD198035}" sibTransId="{E0A9B56F-4D64-4CBC-91BE-6E646BF42E64}"/>
    <dgm:cxn modelId="{66EC5C93-2E12-4CA9-B65A-4B847FC24E14}" type="presOf" srcId="{3D087D15-306D-48AF-BD65-0734EF7A226F}" destId="{F56A518F-8647-40D7-854C-5B221CAFCBBE}" srcOrd="0" destOrd="0" presId="urn:microsoft.com/office/officeart/2005/8/layout/balance1"/>
    <dgm:cxn modelId="{CC7C9AC2-A11C-4D45-B0BD-9D0E33256900}" type="presOf" srcId="{15E4090C-24DD-46DA-ACE3-90E75DF93256}" destId="{6672643D-1713-46DB-A2C3-10E931878FE5}" srcOrd="0" destOrd="0" presId="urn:microsoft.com/office/officeart/2005/8/layout/balance1"/>
    <dgm:cxn modelId="{6B919F6C-CDC0-446C-8E0F-B85F2071D0BD}" type="presOf" srcId="{073BAD0C-B298-4A00-BF04-CFDC385A9C50}" destId="{1FF96A5D-4B63-4B74-AE3E-C17643FC917F}" srcOrd="0" destOrd="0" presId="urn:microsoft.com/office/officeart/2005/8/layout/balance1"/>
    <dgm:cxn modelId="{550F6740-B372-47E1-A803-BC8A795DBB70}" srcId="{15E4090C-24DD-46DA-ACE3-90E75DF93256}" destId="{1D5D75E8-7034-4157-82A0-4F455EE98B14}" srcOrd="1" destOrd="0" parTransId="{E53A5F48-F8D4-427F-83D5-ABD1D4EEB9E2}" sibTransId="{1B507552-C8E5-4652-A8E1-F5A3C9C3EEF7}"/>
    <dgm:cxn modelId="{4F88ACDA-70DB-46E1-83D4-4E50447C4CBD}" type="presOf" srcId="{20B7ABE3-B546-4246-8AD1-82512A6AA62A}" destId="{31B9101B-5570-4730-B73C-FCF266C2F351}" srcOrd="0" destOrd="0" presId="urn:microsoft.com/office/officeart/2005/8/layout/balance1"/>
    <dgm:cxn modelId="{631EB0CF-D37C-4D9D-9BE1-59EBD456EFD7}" srcId="{073BAD0C-B298-4A00-BF04-CFDC385A9C50}" destId="{3D087D15-306D-48AF-BD65-0734EF7A226F}" srcOrd="1" destOrd="0" parTransId="{6A8FD808-649C-42D6-8C7A-0A077539A56C}" sibTransId="{137E859C-57A5-4C5B-A13B-039F1AC1DB83}"/>
    <dgm:cxn modelId="{DA0EFDCB-1B6E-4FF5-BBD8-E7A1DFED6641}" type="presParOf" srcId="{6672643D-1713-46DB-A2C3-10E931878FE5}" destId="{4FEDB907-A354-4AE5-BC6C-8A80EEDA95DF}" srcOrd="0" destOrd="0" presId="urn:microsoft.com/office/officeart/2005/8/layout/balance1"/>
    <dgm:cxn modelId="{BFD03D58-A850-4E89-BE4C-CE272F9E7882}" type="presParOf" srcId="{6672643D-1713-46DB-A2C3-10E931878FE5}" destId="{21E6E0A2-1783-4F35-8FF8-DD7BA9A69D1D}" srcOrd="1" destOrd="0" presId="urn:microsoft.com/office/officeart/2005/8/layout/balance1"/>
    <dgm:cxn modelId="{8E82EA56-95DD-4B01-9C3F-A3184C1B76F4}" type="presParOf" srcId="{21E6E0A2-1783-4F35-8FF8-DD7BA9A69D1D}" destId="{1FF96A5D-4B63-4B74-AE3E-C17643FC917F}" srcOrd="0" destOrd="0" presId="urn:microsoft.com/office/officeart/2005/8/layout/balance1"/>
    <dgm:cxn modelId="{376306BB-D317-45E9-8EE4-5929A4C804DC}" type="presParOf" srcId="{21E6E0A2-1783-4F35-8FF8-DD7BA9A69D1D}" destId="{0EE870DD-1A23-4C6A-AC82-01F12EFA801D}" srcOrd="1" destOrd="0" presId="urn:microsoft.com/office/officeart/2005/8/layout/balance1"/>
    <dgm:cxn modelId="{E1627DAC-26CC-4E7A-8016-CEB9AC64A71C}" type="presParOf" srcId="{6672643D-1713-46DB-A2C3-10E931878FE5}" destId="{71F1BB18-AE69-4339-BF62-EC48A9692D55}" srcOrd="2" destOrd="0" presId="urn:microsoft.com/office/officeart/2005/8/layout/balance1"/>
    <dgm:cxn modelId="{6BB72BF4-1911-41C6-8B32-03CFD391DB7A}" type="presParOf" srcId="{71F1BB18-AE69-4339-BF62-EC48A9692D55}" destId="{DFA9B69A-F5C4-4959-AE87-EF4AEF2EDF95}" srcOrd="0" destOrd="0" presId="urn:microsoft.com/office/officeart/2005/8/layout/balance1"/>
    <dgm:cxn modelId="{87DE6E64-0A85-4FEF-BEDC-3CBE79DB262D}" type="presParOf" srcId="{71F1BB18-AE69-4339-BF62-EC48A9692D55}" destId="{E044BB3C-38F3-4A05-BFF7-E3D5E90C5D0A}" srcOrd="1" destOrd="0" presId="urn:microsoft.com/office/officeart/2005/8/layout/balance1"/>
    <dgm:cxn modelId="{FDE2D6FF-0C5E-47EA-93C3-9CCF65913226}" type="presParOf" srcId="{71F1BB18-AE69-4339-BF62-EC48A9692D55}" destId="{02B6BE56-77DC-4B57-89E5-9E97582365C0}" srcOrd="2" destOrd="0" presId="urn:microsoft.com/office/officeart/2005/8/layout/balance1"/>
    <dgm:cxn modelId="{5AE567B8-6184-4BA7-8960-05015AA76582}" type="presParOf" srcId="{71F1BB18-AE69-4339-BF62-EC48A9692D55}" destId="{F48E38AA-0606-4380-A058-BD738CC66E4B}" srcOrd="3" destOrd="0" presId="urn:microsoft.com/office/officeart/2005/8/layout/balance1"/>
    <dgm:cxn modelId="{5BE244E1-E9D6-4683-877E-CD03F495CA56}" type="presParOf" srcId="{71F1BB18-AE69-4339-BF62-EC48A9692D55}" destId="{F56A518F-8647-40D7-854C-5B221CAFCBBE}" srcOrd="4" destOrd="0" presId="urn:microsoft.com/office/officeart/2005/8/layout/balance1"/>
    <dgm:cxn modelId="{2ACEFFCD-ECDE-4ED7-ACFA-0D23C6F1CDEE}" type="presParOf" srcId="{71F1BB18-AE69-4339-BF62-EC48A9692D55}" destId="{31B9101B-5570-4730-B73C-FCF266C2F351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E4090C-24DD-46DA-ACE3-90E75DF93256}" type="doc">
      <dgm:prSet loTypeId="urn:microsoft.com/office/officeart/2005/8/layout/balance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3BAD0C-B298-4A00-BF04-CFDC385A9C50}">
      <dgm:prSet phldrT="[Text]"/>
      <dgm:spPr/>
      <dgm:t>
        <a:bodyPr/>
        <a:lstStyle/>
        <a:p>
          <a:r>
            <a:rPr lang="en-US" dirty="0" smtClean="0"/>
            <a:t>Tier I</a:t>
          </a:r>
          <a:endParaRPr lang="en-US" dirty="0"/>
        </a:p>
      </dgm:t>
    </dgm:pt>
    <dgm:pt modelId="{9A375040-7E40-48D9-A8FC-AFFBDD198035}" type="parTrans" cxnId="{C00DC37F-1913-4687-AE5F-19C028C7C5A4}">
      <dgm:prSet/>
      <dgm:spPr/>
      <dgm:t>
        <a:bodyPr/>
        <a:lstStyle/>
        <a:p>
          <a:endParaRPr lang="en-US"/>
        </a:p>
      </dgm:t>
    </dgm:pt>
    <dgm:pt modelId="{E0A9B56F-4D64-4CBC-91BE-6E646BF42E64}" type="sibTrans" cxnId="{C00DC37F-1913-4687-AE5F-19C028C7C5A4}">
      <dgm:prSet/>
      <dgm:spPr/>
      <dgm:t>
        <a:bodyPr/>
        <a:lstStyle/>
        <a:p>
          <a:endParaRPr lang="en-US"/>
        </a:p>
      </dgm:t>
    </dgm:pt>
    <dgm:pt modelId="{A6AE3238-6F32-4130-8D94-D8D0BADC6FE0}">
      <dgm:prSet phldrT="[Text]" custT="1"/>
      <dgm:spPr/>
      <dgm:t>
        <a:bodyPr/>
        <a:lstStyle/>
        <a:p>
          <a:r>
            <a:rPr lang="en-US" sz="2900" dirty="0" smtClean="0"/>
            <a:t>Cisco</a:t>
          </a:r>
          <a:endParaRPr lang="en-US" sz="2900" dirty="0"/>
        </a:p>
      </dgm:t>
    </dgm:pt>
    <dgm:pt modelId="{347A90CB-F656-4991-B314-C1A7CD9A8E18}" type="parTrans" cxnId="{E1A1D78E-302B-47B3-B84A-C07DAB17FF89}">
      <dgm:prSet/>
      <dgm:spPr/>
      <dgm:t>
        <a:bodyPr/>
        <a:lstStyle/>
        <a:p>
          <a:endParaRPr lang="en-US"/>
        </a:p>
      </dgm:t>
    </dgm:pt>
    <dgm:pt modelId="{D921F150-8EFA-4706-9D9D-C2FBBE0891B1}" type="sibTrans" cxnId="{E1A1D78E-302B-47B3-B84A-C07DAB17FF89}">
      <dgm:prSet/>
      <dgm:spPr/>
      <dgm:t>
        <a:bodyPr/>
        <a:lstStyle/>
        <a:p>
          <a:endParaRPr lang="en-US"/>
        </a:p>
      </dgm:t>
    </dgm:pt>
    <dgm:pt modelId="{3D087D15-306D-48AF-BD65-0734EF7A226F}">
      <dgm:prSet phldrT="[Text]" custT="1"/>
      <dgm:spPr/>
      <dgm:t>
        <a:bodyPr/>
        <a:lstStyle/>
        <a:p>
          <a:r>
            <a:rPr lang="en-US" sz="2900" dirty="0" smtClean="0"/>
            <a:t>ca</a:t>
          </a:r>
          <a:endParaRPr lang="en-US" sz="2900" dirty="0"/>
        </a:p>
      </dgm:t>
    </dgm:pt>
    <dgm:pt modelId="{6A8FD808-649C-42D6-8C7A-0A077539A56C}" type="parTrans" cxnId="{631EB0CF-D37C-4D9D-9BE1-59EBD456EFD7}">
      <dgm:prSet/>
      <dgm:spPr/>
      <dgm:t>
        <a:bodyPr/>
        <a:lstStyle/>
        <a:p>
          <a:endParaRPr lang="en-US"/>
        </a:p>
      </dgm:t>
    </dgm:pt>
    <dgm:pt modelId="{137E859C-57A5-4C5B-A13B-039F1AC1DB83}" type="sibTrans" cxnId="{631EB0CF-D37C-4D9D-9BE1-59EBD456EFD7}">
      <dgm:prSet/>
      <dgm:spPr/>
      <dgm:t>
        <a:bodyPr/>
        <a:lstStyle/>
        <a:p>
          <a:endParaRPr lang="en-US"/>
        </a:p>
      </dgm:t>
    </dgm:pt>
    <dgm:pt modelId="{20B7ABE3-B546-4246-8AD1-82512A6AA62A}">
      <dgm:prSet phldrT="[Text]" custT="1"/>
      <dgm:spPr/>
      <dgm:t>
        <a:bodyPr/>
        <a:lstStyle/>
        <a:p>
          <a:r>
            <a:rPr lang="en-US" sz="2900" dirty="0" smtClean="0"/>
            <a:t>Juniper</a:t>
          </a:r>
          <a:endParaRPr lang="en-US" sz="2900" dirty="0"/>
        </a:p>
      </dgm:t>
    </dgm:pt>
    <dgm:pt modelId="{168AA9D2-11E4-4F91-9B82-A9E61CF07D9D}" type="parTrans" cxnId="{88575C54-BB7F-4AA5-8D0F-B78F3644075F}">
      <dgm:prSet/>
      <dgm:spPr/>
      <dgm:t>
        <a:bodyPr/>
        <a:lstStyle/>
        <a:p>
          <a:endParaRPr lang="en-US"/>
        </a:p>
      </dgm:t>
    </dgm:pt>
    <dgm:pt modelId="{7A86B618-8B9D-4FB0-ABCC-2BC5A6202C40}" type="sibTrans" cxnId="{88575C54-BB7F-4AA5-8D0F-B78F3644075F}">
      <dgm:prSet/>
      <dgm:spPr/>
      <dgm:t>
        <a:bodyPr/>
        <a:lstStyle/>
        <a:p>
          <a:endParaRPr lang="en-US"/>
        </a:p>
      </dgm:t>
    </dgm:pt>
    <dgm:pt modelId="{1D5D75E8-7034-4157-82A0-4F455EE98B14}">
      <dgm:prSet phldrT="[Text]"/>
      <dgm:spPr/>
      <dgm:t>
        <a:bodyPr/>
        <a:lstStyle/>
        <a:p>
          <a:r>
            <a:rPr lang="en-US" dirty="0" smtClean="0"/>
            <a:t>Open Systems</a:t>
          </a:r>
          <a:endParaRPr lang="en-US" dirty="0"/>
        </a:p>
      </dgm:t>
    </dgm:pt>
    <dgm:pt modelId="{E53A5F48-F8D4-427F-83D5-ABD1D4EEB9E2}" type="parTrans" cxnId="{550F6740-B372-47E1-A803-BC8A795DBB70}">
      <dgm:prSet/>
      <dgm:spPr/>
      <dgm:t>
        <a:bodyPr/>
        <a:lstStyle/>
        <a:p>
          <a:endParaRPr lang="en-US"/>
        </a:p>
      </dgm:t>
    </dgm:pt>
    <dgm:pt modelId="{1B507552-C8E5-4652-A8E1-F5A3C9C3EEF7}" type="sibTrans" cxnId="{550F6740-B372-47E1-A803-BC8A795DBB70}">
      <dgm:prSet/>
      <dgm:spPr/>
      <dgm:t>
        <a:bodyPr/>
        <a:lstStyle/>
        <a:p>
          <a:endParaRPr lang="en-US"/>
        </a:p>
      </dgm:t>
    </dgm:pt>
    <dgm:pt modelId="{94C8FB7F-4144-4BB7-89EB-259B281E235D}">
      <dgm:prSet phldrT="[Text]"/>
      <dgm:spPr/>
      <dgm:t>
        <a:bodyPr/>
        <a:lstStyle/>
        <a:p>
          <a:r>
            <a:rPr lang="en-US" dirty="0" smtClean="0"/>
            <a:t>MacGyver</a:t>
          </a:r>
          <a:endParaRPr lang="en-US" dirty="0"/>
        </a:p>
      </dgm:t>
    </dgm:pt>
    <dgm:pt modelId="{4218EFF3-B010-447D-B01B-4B98F0C17FA5}" type="parTrans" cxnId="{3E991D8C-3CC8-48C3-934B-B31EF77734C5}">
      <dgm:prSet/>
      <dgm:spPr/>
      <dgm:t>
        <a:bodyPr/>
        <a:lstStyle/>
        <a:p>
          <a:endParaRPr lang="en-US"/>
        </a:p>
      </dgm:t>
    </dgm:pt>
    <dgm:pt modelId="{C7C061DF-5888-4A21-A7B5-A7938336EB57}" type="sibTrans" cxnId="{3E991D8C-3CC8-48C3-934B-B31EF77734C5}">
      <dgm:prSet/>
      <dgm:spPr/>
      <dgm:t>
        <a:bodyPr/>
        <a:lstStyle/>
        <a:p>
          <a:endParaRPr lang="en-US"/>
        </a:p>
      </dgm:t>
    </dgm:pt>
    <dgm:pt modelId="{2D507584-FEE9-49D4-8F3C-41754FAF9A10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7D0DAA45-B442-4CFB-8B23-E43FA70DE814}" type="parTrans" cxnId="{CB7BDAC7-E595-49FF-8235-60580D2C7787}">
      <dgm:prSet/>
      <dgm:spPr/>
      <dgm:t>
        <a:bodyPr/>
        <a:lstStyle/>
        <a:p>
          <a:endParaRPr lang="en-US"/>
        </a:p>
      </dgm:t>
    </dgm:pt>
    <dgm:pt modelId="{DC08E434-E660-4C70-96BF-1E5975BFE84C}" type="sibTrans" cxnId="{CB7BDAC7-E595-49FF-8235-60580D2C7787}">
      <dgm:prSet/>
      <dgm:spPr/>
      <dgm:t>
        <a:bodyPr/>
        <a:lstStyle/>
        <a:p>
          <a:endParaRPr lang="en-US"/>
        </a:p>
      </dgm:t>
    </dgm:pt>
    <dgm:pt modelId="{6672643D-1713-46DB-A2C3-10E931878FE5}" type="pres">
      <dgm:prSet presAssocID="{15E4090C-24DD-46DA-ACE3-90E75DF93256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EDB907-A354-4AE5-BC6C-8A80EEDA95DF}" type="pres">
      <dgm:prSet presAssocID="{15E4090C-24DD-46DA-ACE3-90E75DF93256}" presName="dummyMaxCanvas" presStyleCnt="0"/>
      <dgm:spPr/>
    </dgm:pt>
    <dgm:pt modelId="{21E6E0A2-1783-4F35-8FF8-DD7BA9A69D1D}" type="pres">
      <dgm:prSet presAssocID="{15E4090C-24DD-46DA-ACE3-90E75DF93256}" presName="parentComposite" presStyleCnt="0"/>
      <dgm:spPr/>
    </dgm:pt>
    <dgm:pt modelId="{1FF96A5D-4B63-4B74-AE3E-C17643FC917F}" type="pres">
      <dgm:prSet presAssocID="{15E4090C-24DD-46DA-ACE3-90E75DF93256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0EE870DD-1A23-4C6A-AC82-01F12EFA801D}" type="pres">
      <dgm:prSet presAssocID="{15E4090C-24DD-46DA-ACE3-90E75DF93256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71F1BB18-AE69-4339-BF62-EC48A9692D55}" type="pres">
      <dgm:prSet presAssocID="{15E4090C-24DD-46DA-ACE3-90E75DF93256}" presName="childrenComposite" presStyleCnt="0"/>
      <dgm:spPr/>
    </dgm:pt>
    <dgm:pt modelId="{DFA9B69A-F5C4-4959-AE87-EF4AEF2EDF95}" type="pres">
      <dgm:prSet presAssocID="{15E4090C-24DD-46DA-ACE3-90E75DF93256}" presName="dummyMaxCanvas_ChildArea" presStyleCnt="0"/>
      <dgm:spPr/>
    </dgm:pt>
    <dgm:pt modelId="{E044BB3C-38F3-4A05-BFF7-E3D5E90C5D0A}" type="pres">
      <dgm:prSet presAssocID="{15E4090C-24DD-46DA-ACE3-90E75DF93256}" presName="fulcrum" presStyleLbl="alignAccFollowNode1" presStyleIdx="2" presStyleCnt="4"/>
      <dgm:spPr/>
    </dgm:pt>
    <dgm:pt modelId="{06C432E1-4A2F-4D8F-B1A6-8B9930294F20}" type="pres">
      <dgm:prSet presAssocID="{15E4090C-24DD-46DA-ACE3-90E75DF93256}" presName="balance_32" presStyleLbl="alignAccFollowNode1" presStyleIdx="3" presStyleCnt="4">
        <dgm:presLayoutVars>
          <dgm:bulletEnabled val="1"/>
        </dgm:presLayoutVars>
      </dgm:prSet>
      <dgm:spPr/>
    </dgm:pt>
    <dgm:pt modelId="{5F219DE3-45C2-487F-B47F-A66F794C4324}" type="pres">
      <dgm:prSet presAssocID="{15E4090C-24DD-46DA-ACE3-90E75DF93256}" presName="left_32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35180-BC70-453B-B5FE-3B9B4A707860}" type="pres">
      <dgm:prSet presAssocID="{15E4090C-24DD-46DA-ACE3-90E75DF93256}" presName="left_32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8C155-5683-4A0E-AA67-CB81A855946E}" type="pres">
      <dgm:prSet presAssocID="{15E4090C-24DD-46DA-ACE3-90E75DF93256}" presName="left_32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A6F60-DDD6-491F-B02F-DC7D436F244B}" type="pres">
      <dgm:prSet presAssocID="{15E4090C-24DD-46DA-ACE3-90E75DF93256}" presName="right_32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ABD2F-F251-4355-B8C9-927B3E01214D}" type="pres">
      <dgm:prSet presAssocID="{15E4090C-24DD-46DA-ACE3-90E75DF93256}" presName="right_32_2" presStyleLbl="node1" presStyleIdx="4" presStyleCnt="5" custScaleY="142747" custLinFactNeighborX="-3050" custLinFactNeighborY="-16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42BCC6-9C01-42F5-8425-BE2A7E58AB42}" type="presOf" srcId="{20B7ABE3-B546-4246-8AD1-82512A6AA62A}" destId="{8C58C155-5683-4A0E-AA67-CB81A855946E}" srcOrd="0" destOrd="0" presId="urn:microsoft.com/office/officeart/2005/8/layout/balance1"/>
    <dgm:cxn modelId="{281EA57C-5070-4CF9-9856-473DD022C717}" type="presOf" srcId="{15E4090C-24DD-46DA-ACE3-90E75DF93256}" destId="{6672643D-1713-46DB-A2C3-10E931878FE5}" srcOrd="0" destOrd="0" presId="urn:microsoft.com/office/officeart/2005/8/layout/balance1"/>
    <dgm:cxn modelId="{45319B9E-066E-497E-82F9-8612A3975300}" type="presOf" srcId="{94C8FB7F-4144-4BB7-89EB-259B281E235D}" destId="{9F3A6F60-DDD6-491F-B02F-DC7D436F244B}" srcOrd="0" destOrd="0" presId="urn:microsoft.com/office/officeart/2005/8/layout/balance1"/>
    <dgm:cxn modelId="{CB7BDAC7-E595-49FF-8235-60580D2C7787}" srcId="{1D5D75E8-7034-4157-82A0-4F455EE98B14}" destId="{2D507584-FEE9-49D4-8F3C-41754FAF9A10}" srcOrd="1" destOrd="0" parTransId="{7D0DAA45-B442-4CFB-8B23-E43FA70DE814}" sibTransId="{DC08E434-E660-4C70-96BF-1E5975BFE84C}"/>
    <dgm:cxn modelId="{73FAFDA0-A9D6-4B86-AFC3-B12281D21C5B}" type="presOf" srcId="{2D507584-FEE9-49D4-8F3C-41754FAF9A10}" destId="{B7CABD2F-F251-4355-B8C9-927B3E01214D}" srcOrd="0" destOrd="0" presId="urn:microsoft.com/office/officeart/2005/8/layout/balance1"/>
    <dgm:cxn modelId="{C00DC37F-1913-4687-AE5F-19C028C7C5A4}" srcId="{15E4090C-24DD-46DA-ACE3-90E75DF93256}" destId="{073BAD0C-B298-4A00-BF04-CFDC385A9C50}" srcOrd="0" destOrd="0" parTransId="{9A375040-7E40-48D9-A8FC-AFFBDD198035}" sibTransId="{E0A9B56F-4D64-4CBC-91BE-6E646BF42E64}"/>
    <dgm:cxn modelId="{E1A1D78E-302B-47B3-B84A-C07DAB17FF89}" srcId="{073BAD0C-B298-4A00-BF04-CFDC385A9C50}" destId="{A6AE3238-6F32-4130-8D94-D8D0BADC6FE0}" srcOrd="0" destOrd="0" parTransId="{347A90CB-F656-4991-B314-C1A7CD9A8E18}" sibTransId="{D921F150-8EFA-4706-9D9D-C2FBBE0891B1}"/>
    <dgm:cxn modelId="{550F6740-B372-47E1-A803-BC8A795DBB70}" srcId="{15E4090C-24DD-46DA-ACE3-90E75DF93256}" destId="{1D5D75E8-7034-4157-82A0-4F455EE98B14}" srcOrd="1" destOrd="0" parTransId="{E53A5F48-F8D4-427F-83D5-ABD1D4EEB9E2}" sibTransId="{1B507552-C8E5-4652-A8E1-F5A3C9C3EEF7}"/>
    <dgm:cxn modelId="{DEA51AAD-5545-4C2D-BDCD-5133680A9998}" type="presOf" srcId="{073BAD0C-B298-4A00-BF04-CFDC385A9C50}" destId="{1FF96A5D-4B63-4B74-AE3E-C17643FC917F}" srcOrd="0" destOrd="0" presId="urn:microsoft.com/office/officeart/2005/8/layout/balance1"/>
    <dgm:cxn modelId="{26855290-068E-4A8D-9805-BE2115621C84}" type="presOf" srcId="{1D5D75E8-7034-4157-82A0-4F455EE98B14}" destId="{0EE870DD-1A23-4C6A-AC82-01F12EFA801D}" srcOrd="0" destOrd="0" presId="urn:microsoft.com/office/officeart/2005/8/layout/balance1"/>
    <dgm:cxn modelId="{88575C54-BB7F-4AA5-8D0F-B78F3644075F}" srcId="{073BAD0C-B298-4A00-BF04-CFDC385A9C50}" destId="{20B7ABE3-B546-4246-8AD1-82512A6AA62A}" srcOrd="2" destOrd="0" parTransId="{168AA9D2-11E4-4F91-9B82-A9E61CF07D9D}" sibTransId="{7A86B618-8B9D-4FB0-ABCC-2BC5A6202C40}"/>
    <dgm:cxn modelId="{D21DCD2C-5882-4006-A183-4C62CAFCEC39}" type="presOf" srcId="{3D087D15-306D-48AF-BD65-0734EF7A226F}" destId="{37D35180-BC70-453B-B5FE-3B9B4A707860}" srcOrd="0" destOrd="0" presId="urn:microsoft.com/office/officeart/2005/8/layout/balance1"/>
    <dgm:cxn modelId="{115DE899-EC27-487C-A671-D0A095120895}" type="presOf" srcId="{A6AE3238-6F32-4130-8D94-D8D0BADC6FE0}" destId="{5F219DE3-45C2-487F-B47F-A66F794C4324}" srcOrd="0" destOrd="0" presId="urn:microsoft.com/office/officeart/2005/8/layout/balance1"/>
    <dgm:cxn modelId="{631EB0CF-D37C-4D9D-9BE1-59EBD456EFD7}" srcId="{073BAD0C-B298-4A00-BF04-CFDC385A9C50}" destId="{3D087D15-306D-48AF-BD65-0734EF7A226F}" srcOrd="1" destOrd="0" parTransId="{6A8FD808-649C-42D6-8C7A-0A077539A56C}" sibTransId="{137E859C-57A5-4C5B-A13B-039F1AC1DB83}"/>
    <dgm:cxn modelId="{3E991D8C-3CC8-48C3-934B-B31EF77734C5}" srcId="{1D5D75E8-7034-4157-82A0-4F455EE98B14}" destId="{94C8FB7F-4144-4BB7-89EB-259B281E235D}" srcOrd="0" destOrd="0" parTransId="{4218EFF3-B010-447D-B01B-4B98F0C17FA5}" sibTransId="{C7C061DF-5888-4A21-A7B5-A7938336EB57}"/>
    <dgm:cxn modelId="{BFF3A74D-32FF-48A3-8944-10A7E334503D}" type="presParOf" srcId="{6672643D-1713-46DB-A2C3-10E931878FE5}" destId="{4FEDB907-A354-4AE5-BC6C-8A80EEDA95DF}" srcOrd="0" destOrd="0" presId="urn:microsoft.com/office/officeart/2005/8/layout/balance1"/>
    <dgm:cxn modelId="{AA5E292F-CB95-4344-9FD1-6FD3C1AB37F6}" type="presParOf" srcId="{6672643D-1713-46DB-A2C3-10E931878FE5}" destId="{21E6E0A2-1783-4F35-8FF8-DD7BA9A69D1D}" srcOrd="1" destOrd="0" presId="urn:microsoft.com/office/officeart/2005/8/layout/balance1"/>
    <dgm:cxn modelId="{3EEB0D9C-6262-47E7-B20B-43CE0511A9CE}" type="presParOf" srcId="{21E6E0A2-1783-4F35-8FF8-DD7BA9A69D1D}" destId="{1FF96A5D-4B63-4B74-AE3E-C17643FC917F}" srcOrd="0" destOrd="0" presId="urn:microsoft.com/office/officeart/2005/8/layout/balance1"/>
    <dgm:cxn modelId="{F61B5EBF-AFA6-4191-85CA-8CFE51DC56FA}" type="presParOf" srcId="{21E6E0A2-1783-4F35-8FF8-DD7BA9A69D1D}" destId="{0EE870DD-1A23-4C6A-AC82-01F12EFA801D}" srcOrd="1" destOrd="0" presId="urn:microsoft.com/office/officeart/2005/8/layout/balance1"/>
    <dgm:cxn modelId="{B3906B04-44E5-41DA-AF12-C168638D663F}" type="presParOf" srcId="{6672643D-1713-46DB-A2C3-10E931878FE5}" destId="{71F1BB18-AE69-4339-BF62-EC48A9692D55}" srcOrd="2" destOrd="0" presId="urn:microsoft.com/office/officeart/2005/8/layout/balance1"/>
    <dgm:cxn modelId="{2EFB296A-ED6A-466E-AD89-025F0B2C83C1}" type="presParOf" srcId="{71F1BB18-AE69-4339-BF62-EC48A9692D55}" destId="{DFA9B69A-F5C4-4959-AE87-EF4AEF2EDF95}" srcOrd="0" destOrd="0" presId="urn:microsoft.com/office/officeart/2005/8/layout/balance1"/>
    <dgm:cxn modelId="{1974F1CC-126C-4732-836C-5D355EC841AB}" type="presParOf" srcId="{71F1BB18-AE69-4339-BF62-EC48A9692D55}" destId="{E044BB3C-38F3-4A05-BFF7-E3D5E90C5D0A}" srcOrd="1" destOrd="0" presId="urn:microsoft.com/office/officeart/2005/8/layout/balance1"/>
    <dgm:cxn modelId="{2B58535B-CC35-4A51-A3B9-AA16D8352843}" type="presParOf" srcId="{71F1BB18-AE69-4339-BF62-EC48A9692D55}" destId="{06C432E1-4A2F-4D8F-B1A6-8B9930294F20}" srcOrd="2" destOrd="0" presId="urn:microsoft.com/office/officeart/2005/8/layout/balance1"/>
    <dgm:cxn modelId="{97F5730B-AA75-4D32-B658-2C0E0E9C30E7}" type="presParOf" srcId="{71F1BB18-AE69-4339-BF62-EC48A9692D55}" destId="{5F219DE3-45C2-487F-B47F-A66F794C4324}" srcOrd="3" destOrd="0" presId="urn:microsoft.com/office/officeart/2005/8/layout/balance1"/>
    <dgm:cxn modelId="{07047C0D-D36D-4D7F-BCC2-50E068DAD3E1}" type="presParOf" srcId="{71F1BB18-AE69-4339-BF62-EC48A9692D55}" destId="{37D35180-BC70-453B-B5FE-3B9B4A707860}" srcOrd="4" destOrd="0" presId="urn:microsoft.com/office/officeart/2005/8/layout/balance1"/>
    <dgm:cxn modelId="{AE7CCDC2-8DAD-4C7D-8E61-9C21F5E9BB9E}" type="presParOf" srcId="{71F1BB18-AE69-4339-BF62-EC48A9692D55}" destId="{8C58C155-5683-4A0E-AA67-CB81A855946E}" srcOrd="5" destOrd="0" presId="urn:microsoft.com/office/officeart/2005/8/layout/balance1"/>
    <dgm:cxn modelId="{04E35384-9620-409F-8D3C-135B7AF0B73D}" type="presParOf" srcId="{71F1BB18-AE69-4339-BF62-EC48A9692D55}" destId="{9F3A6F60-DDD6-491F-B02F-DC7D436F244B}" srcOrd="6" destOrd="0" presId="urn:microsoft.com/office/officeart/2005/8/layout/balance1"/>
    <dgm:cxn modelId="{1AE776B4-993E-4C9D-8134-2F5DC7E31DA9}" type="presParOf" srcId="{71F1BB18-AE69-4339-BF62-EC48A9692D55}" destId="{B7CABD2F-F251-4355-B8C9-927B3E01214D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E4090C-24DD-46DA-ACE3-90E75DF93256}" type="doc">
      <dgm:prSet loTypeId="urn:microsoft.com/office/officeart/2005/8/layout/balance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3BAD0C-B298-4A00-BF04-CFDC385A9C50}">
      <dgm:prSet phldrT="[Text]"/>
      <dgm:spPr/>
      <dgm:t>
        <a:bodyPr/>
        <a:lstStyle/>
        <a:p>
          <a:r>
            <a:rPr lang="en-US" dirty="0" smtClean="0"/>
            <a:t>Tier I</a:t>
          </a:r>
          <a:endParaRPr lang="en-US" dirty="0"/>
        </a:p>
      </dgm:t>
    </dgm:pt>
    <dgm:pt modelId="{9A375040-7E40-48D9-A8FC-AFFBDD198035}" type="parTrans" cxnId="{C00DC37F-1913-4687-AE5F-19C028C7C5A4}">
      <dgm:prSet/>
      <dgm:spPr/>
      <dgm:t>
        <a:bodyPr/>
        <a:lstStyle/>
        <a:p>
          <a:endParaRPr lang="en-US"/>
        </a:p>
      </dgm:t>
    </dgm:pt>
    <dgm:pt modelId="{E0A9B56F-4D64-4CBC-91BE-6E646BF42E64}" type="sibTrans" cxnId="{C00DC37F-1913-4687-AE5F-19C028C7C5A4}">
      <dgm:prSet/>
      <dgm:spPr/>
      <dgm:t>
        <a:bodyPr/>
        <a:lstStyle/>
        <a:p>
          <a:endParaRPr lang="en-US"/>
        </a:p>
      </dgm:t>
    </dgm:pt>
    <dgm:pt modelId="{A6AE3238-6F32-4130-8D94-D8D0BADC6FE0}">
      <dgm:prSet phldrT="[Text]" custT="1"/>
      <dgm:spPr/>
      <dgm:t>
        <a:bodyPr/>
        <a:lstStyle/>
        <a:p>
          <a:r>
            <a:rPr lang="en-US" sz="2900" dirty="0" smtClean="0"/>
            <a:t>Cisco</a:t>
          </a:r>
          <a:endParaRPr lang="en-US" sz="2900" dirty="0"/>
        </a:p>
      </dgm:t>
    </dgm:pt>
    <dgm:pt modelId="{347A90CB-F656-4991-B314-C1A7CD9A8E18}" type="parTrans" cxnId="{E1A1D78E-302B-47B3-B84A-C07DAB17FF89}">
      <dgm:prSet/>
      <dgm:spPr/>
      <dgm:t>
        <a:bodyPr/>
        <a:lstStyle/>
        <a:p>
          <a:endParaRPr lang="en-US"/>
        </a:p>
      </dgm:t>
    </dgm:pt>
    <dgm:pt modelId="{D921F150-8EFA-4706-9D9D-C2FBBE0891B1}" type="sibTrans" cxnId="{E1A1D78E-302B-47B3-B84A-C07DAB17FF89}">
      <dgm:prSet/>
      <dgm:spPr/>
      <dgm:t>
        <a:bodyPr/>
        <a:lstStyle/>
        <a:p>
          <a:endParaRPr lang="en-US"/>
        </a:p>
      </dgm:t>
    </dgm:pt>
    <dgm:pt modelId="{3D087D15-306D-48AF-BD65-0734EF7A226F}">
      <dgm:prSet phldrT="[Text]" custT="1"/>
      <dgm:spPr/>
      <dgm:t>
        <a:bodyPr/>
        <a:lstStyle/>
        <a:p>
          <a:r>
            <a:rPr lang="en-US" sz="2900" dirty="0" smtClean="0"/>
            <a:t>ca</a:t>
          </a:r>
          <a:endParaRPr lang="en-US" sz="2900" dirty="0"/>
        </a:p>
      </dgm:t>
    </dgm:pt>
    <dgm:pt modelId="{6A8FD808-649C-42D6-8C7A-0A077539A56C}" type="parTrans" cxnId="{631EB0CF-D37C-4D9D-9BE1-59EBD456EFD7}">
      <dgm:prSet/>
      <dgm:spPr/>
      <dgm:t>
        <a:bodyPr/>
        <a:lstStyle/>
        <a:p>
          <a:endParaRPr lang="en-US"/>
        </a:p>
      </dgm:t>
    </dgm:pt>
    <dgm:pt modelId="{137E859C-57A5-4C5B-A13B-039F1AC1DB83}" type="sibTrans" cxnId="{631EB0CF-D37C-4D9D-9BE1-59EBD456EFD7}">
      <dgm:prSet/>
      <dgm:spPr/>
      <dgm:t>
        <a:bodyPr/>
        <a:lstStyle/>
        <a:p>
          <a:endParaRPr lang="en-US"/>
        </a:p>
      </dgm:t>
    </dgm:pt>
    <dgm:pt modelId="{20B7ABE3-B546-4246-8AD1-82512A6AA62A}">
      <dgm:prSet phldrT="[Text]" custT="1"/>
      <dgm:spPr/>
      <dgm:t>
        <a:bodyPr/>
        <a:lstStyle/>
        <a:p>
          <a:r>
            <a:rPr lang="en-US" sz="2900" dirty="0" smtClean="0"/>
            <a:t>Juniper</a:t>
          </a:r>
          <a:endParaRPr lang="en-US" sz="2900" dirty="0"/>
        </a:p>
      </dgm:t>
    </dgm:pt>
    <dgm:pt modelId="{168AA9D2-11E4-4F91-9B82-A9E61CF07D9D}" type="parTrans" cxnId="{88575C54-BB7F-4AA5-8D0F-B78F3644075F}">
      <dgm:prSet/>
      <dgm:spPr/>
      <dgm:t>
        <a:bodyPr/>
        <a:lstStyle/>
        <a:p>
          <a:endParaRPr lang="en-US"/>
        </a:p>
      </dgm:t>
    </dgm:pt>
    <dgm:pt modelId="{7A86B618-8B9D-4FB0-ABCC-2BC5A6202C40}" type="sibTrans" cxnId="{88575C54-BB7F-4AA5-8D0F-B78F3644075F}">
      <dgm:prSet/>
      <dgm:spPr/>
      <dgm:t>
        <a:bodyPr/>
        <a:lstStyle/>
        <a:p>
          <a:endParaRPr lang="en-US"/>
        </a:p>
      </dgm:t>
    </dgm:pt>
    <dgm:pt modelId="{1D5D75E8-7034-4157-82A0-4F455EE98B14}">
      <dgm:prSet phldrT="[Text]"/>
      <dgm:spPr/>
      <dgm:t>
        <a:bodyPr/>
        <a:lstStyle/>
        <a:p>
          <a:r>
            <a:rPr lang="en-US" dirty="0" smtClean="0"/>
            <a:t>Open Systems</a:t>
          </a:r>
          <a:endParaRPr lang="en-US" dirty="0"/>
        </a:p>
      </dgm:t>
    </dgm:pt>
    <dgm:pt modelId="{E53A5F48-F8D4-427F-83D5-ABD1D4EEB9E2}" type="parTrans" cxnId="{550F6740-B372-47E1-A803-BC8A795DBB70}">
      <dgm:prSet/>
      <dgm:spPr/>
      <dgm:t>
        <a:bodyPr/>
        <a:lstStyle/>
        <a:p>
          <a:endParaRPr lang="en-US"/>
        </a:p>
      </dgm:t>
    </dgm:pt>
    <dgm:pt modelId="{1B507552-C8E5-4652-A8E1-F5A3C9C3EEF7}" type="sibTrans" cxnId="{550F6740-B372-47E1-A803-BC8A795DBB70}">
      <dgm:prSet/>
      <dgm:spPr/>
      <dgm:t>
        <a:bodyPr/>
        <a:lstStyle/>
        <a:p>
          <a:endParaRPr lang="en-US"/>
        </a:p>
      </dgm:t>
    </dgm:pt>
    <dgm:pt modelId="{94C8FB7F-4144-4BB7-89EB-259B281E235D}">
      <dgm:prSet phldrT="[Text]"/>
      <dgm:spPr/>
      <dgm:t>
        <a:bodyPr/>
        <a:lstStyle/>
        <a:p>
          <a:r>
            <a:rPr lang="en-US" dirty="0" smtClean="0"/>
            <a:t>MacGyver</a:t>
          </a:r>
          <a:endParaRPr lang="en-US" dirty="0"/>
        </a:p>
      </dgm:t>
    </dgm:pt>
    <dgm:pt modelId="{4218EFF3-B010-447D-B01B-4B98F0C17FA5}" type="parTrans" cxnId="{3E991D8C-3CC8-48C3-934B-B31EF77734C5}">
      <dgm:prSet/>
      <dgm:spPr/>
      <dgm:t>
        <a:bodyPr/>
        <a:lstStyle/>
        <a:p>
          <a:endParaRPr lang="en-US"/>
        </a:p>
      </dgm:t>
    </dgm:pt>
    <dgm:pt modelId="{C7C061DF-5888-4A21-A7B5-A7938336EB57}" type="sibTrans" cxnId="{3E991D8C-3CC8-48C3-934B-B31EF77734C5}">
      <dgm:prSet/>
      <dgm:spPr/>
      <dgm:t>
        <a:bodyPr/>
        <a:lstStyle/>
        <a:p>
          <a:endParaRPr lang="en-US"/>
        </a:p>
      </dgm:t>
    </dgm:pt>
    <dgm:pt modelId="{2D507584-FEE9-49D4-8F3C-41754FAF9A10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7D0DAA45-B442-4CFB-8B23-E43FA70DE814}" type="parTrans" cxnId="{CB7BDAC7-E595-49FF-8235-60580D2C7787}">
      <dgm:prSet/>
      <dgm:spPr/>
      <dgm:t>
        <a:bodyPr/>
        <a:lstStyle/>
        <a:p>
          <a:endParaRPr lang="en-US"/>
        </a:p>
      </dgm:t>
    </dgm:pt>
    <dgm:pt modelId="{DC08E434-E660-4C70-96BF-1E5975BFE84C}" type="sibTrans" cxnId="{CB7BDAC7-E595-49FF-8235-60580D2C7787}">
      <dgm:prSet/>
      <dgm:spPr/>
      <dgm:t>
        <a:bodyPr/>
        <a:lstStyle/>
        <a:p>
          <a:endParaRPr lang="en-US"/>
        </a:p>
      </dgm:t>
    </dgm:pt>
    <dgm:pt modelId="{6672643D-1713-46DB-A2C3-10E931878FE5}" type="pres">
      <dgm:prSet presAssocID="{15E4090C-24DD-46DA-ACE3-90E75DF93256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EDB907-A354-4AE5-BC6C-8A80EEDA95DF}" type="pres">
      <dgm:prSet presAssocID="{15E4090C-24DD-46DA-ACE3-90E75DF93256}" presName="dummyMaxCanvas" presStyleCnt="0"/>
      <dgm:spPr/>
    </dgm:pt>
    <dgm:pt modelId="{21E6E0A2-1783-4F35-8FF8-DD7BA9A69D1D}" type="pres">
      <dgm:prSet presAssocID="{15E4090C-24DD-46DA-ACE3-90E75DF93256}" presName="parentComposite" presStyleCnt="0"/>
      <dgm:spPr/>
    </dgm:pt>
    <dgm:pt modelId="{1FF96A5D-4B63-4B74-AE3E-C17643FC917F}" type="pres">
      <dgm:prSet presAssocID="{15E4090C-24DD-46DA-ACE3-90E75DF93256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0EE870DD-1A23-4C6A-AC82-01F12EFA801D}" type="pres">
      <dgm:prSet presAssocID="{15E4090C-24DD-46DA-ACE3-90E75DF93256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71F1BB18-AE69-4339-BF62-EC48A9692D55}" type="pres">
      <dgm:prSet presAssocID="{15E4090C-24DD-46DA-ACE3-90E75DF93256}" presName="childrenComposite" presStyleCnt="0"/>
      <dgm:spPr/>
    </dgm:pt>
    <dgm:pt modelId="{DFA9B69A-F5C4-4959-AE87-EF4AEF2EDF95}" type="pres">
      <dgm:prSet presAssocID="{15E4090C-24DD-46DA-ACE3-90E75DF93256}" presName="dummyMaxCanvas_ChildArea" presStyleCnt="0"/>
      <dgm:spPr/>
    </dgm:pt>
    <dgm:pt modelId="{E044BB3C-38F3-4A05-BFF7-E3D5E90C5D0A}" type="pres">
      <dgm:prSet presAssocID="{15E4090C-24DD-46DA-ACE3-90E75DF93256}" presName="fulcrum" presStyleLbl="alignAccFollowNode1" presStyleIdx="2" presStyleCnt="4"/>
      <dgm:spPr/>
    </dgm:pt>
    <dgm:pt modelId="{06C432E1-4A2F-4D8F-B1A6-8B9930294F20}" type="pres">
      <dgm:prSet presAssocID="{15E4090C-24DD-46DA-ACE3-90E75DF93256}" presName="balance_32" presStyleLbl="alignAccFollowNode1" presStyleIdx="3" presStyleCnt="4">
        <dgm:presLayoutVars>
          <dgm:bulletEnabled val="1"/>
        </dgm:presLayoutVars>
      </dgm:prSet>
      <dgm:spPr/>
    </dgm:pt>
    <dgm:pt modelId="{5F219DE3-45C2-487F-B47F-A66F794C4324}" type="pres">
      <dgm:prSet presAssocID="{15E4090C-24DD-46DA-ACE3-90E75DF93256}" presName="left_32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35180-BC70-453B-B5FE-3B9B4A707860}" type="pres">
      <dgm:prSet presAssocID="{15E4090C-24DD-46DA-ACE3-90E75DF93256}" presName="left_32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58C155-5683-4A0E-AA67-CB81A855946E}" type="pres">
      <dgm:prSet presAssocID="{15E4090C-24DD-46DA-ACE3-90E75DF93256}" presName="left_32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A6F60-DDD6-491F-B02F-DC7D436F244B}" type="pres">
      <dgm:prSet presAssocID="{15E4090C-24DD-46DA-ACE3-90E75DF93256}" presName="right_32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ABD2F-F251-4355-B8C9-927B3E01214D}" type="pres">
      <dgm:prSet presAssocID="{15E4090C-24DD-46DA-ACE3-90E75DF93256}" presName="right_32_2" presStyleLbl="node1" presStyleIdx="4" presStyleCnt="5" custScaleY="142747" custLinFactNeighborX="-3050" custLinFactNeighborY="-162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C901D4-1FE8-4216-948C-BEEC6177F877}" type="presOf" srcId="{15E4090C-24DD-46DA-ACE3-90E75DF93256}" destId="{6672643D-1713-46DB-A2C3-10E931878FE5}" srcOrd="0" destOrd="0" presId="urn:microsoft.com/office/officeart/2005/8/layout/balance1"/>
    <dgm:cxn modelId="{50EA05FC-0C31-4D6E-8053-6D9E4599728E}" type="presOf" srcId="{073BAD0C-B298-4A00-BF04-CFDC385A9C50}" destId="{1FF96A5D-4B63-4B74-AE3E-C17643FC917F}" srcOrd="0" destOrd="0" presId="urn:microsoft.com/office/officeart/2005/8/layout/balance1"/>
    <dgm:cxn modelId="{C435EA40-BCE7-450E-9C2C-ABC647C3AFDE}" type="presOf" srcId="{A6AE3238-6F32-4130-8D94-D8D0BADC6FE0}" destId="{5F219DE3-45C2-487F-B47F-A66F794C4324}" srcOrd="0" destOrd="0" presId="urn:microsoft.com/office/officeart/2005/8/layout/balance1"/>
    <dgm:cxn modelId="{520E05B6-E2CE-47C9-BE20-DD14474C6605}" type="presOf" srcId="{1D5D75E8-7034-4157-82A0-4F455EE98B14}" destId="{0EE870DD-1A23-4C6A-AC82-01F12EFA801D}" srcOrd="0" destOrd="0" presId="urn:microsoft.com/office/officeart/2005/8/layout/balance1"/>
    <dgm:cxn modelId="{E1A1D78E-302B-47B3-B84A-C07DAB17FF89}" srcId="{073BAD0C-B298-4A00-BF04-CFDC385A9C50}" destId="{A6AE3238-6F32-4130-8D94-D8D0BADC6FE0}" srcOrd="0" destOrd="0" parTransId="{347A90CB-F656-4991-B314-C1A7CD9A8E18}" sibTransId="{D921F150-8EFA-4706-9D9D-C2FBBE0891B1}"/>
    <dgm:cxn modelId="{88575C54-BB7F-4AA5-8D0F-B78F3644075F}" srcId="{073BAD0C-B298-4A00-BF04-CFDC385A9C50}" destId="{20B7ABE3-B546-4246-8AD1-82512A6AA62A}" srcOrd="2" destOrd="0" parTransId="{168AA9D2-11E4-4F91-9B82-A9E61CF07D9D}" sibTransId="{7A86B618-8B9D-4FB0-ABCC-2BC5A6202C40}"/>
    <dgm:cxn modelId="{C00DC37F-1913-4687-AE5F-19C028C7C5A4}" srcId="{15E4090C-24DD-46DA-ACE3-90E75DF93256}" destId="{073BAD0C-B298-4A00-BF04-CFDC385A9C50}" srcOrd="0" destOrd="0" parTransId="{9A375040-7E40-48D9-A8FC-AFFBDD198035}" sibTransId="{E0A9B56F-4D64-4CBC-91BE-6E646BF42E64}"/>
    <dgm:cxn modelId="{36F65DB1-4C3C-4CCA-9D06-42C68D791086}" type="presOf" srcId="{20B7ABE3-B546-4246-8AD1-82512A6AA62A}" destId="{8C58C155-5683-4A0E-AA67-CB81A855946E}" srcOrd="0" destOrd="0" presId="urn:microsoft.com/office/officeart/2005/8/layout/balance1"/>
    <dgm:cxn modelId="{CB7BDAC7-E595-49FF-8235-60580D2C7787}" srcId="{1D5D75E8-7034-4157-82A0-4F455EE98B14}" destId="{2D507584-FEE9-49D4-8F3C-41754FAF9A10}" srcOrd="1" destOrd="0" parTransId="{7D0DAA45-B442-4CFB-8B23-E43FA70DE814}" sibTransId="{DC08E434-E660-4C70-96BF-1E5975BFE84C}"/>
    <dgm:cxn modelId="{3E991D8C-3CC8-48C3-934B-B31EF77734C5}" srcId="{1D5D75E8-7034-4157-82A0-4F455EE98B14}" destId="{94C8FB7F-4144-4BB7-89EB-259B281E235D}" srcOrd="0" destOrd="0" parTransId="{4218EFF3-B010-447D-B01B-4B98F0C17FA5}" sibTransId="{C7C061DF-5888-4A21-A7B5-A7938336EB57}"/>
    <dgm:cxn modelId="{056A3422-12D6-4A3E-B921-9D20FFCBE6F5}" type="presOf" srcId="{3D087D15-306D-48AF-BD65-0734EF7A226F}" destId="{37D35180-BC70-453B-B5FE-3B9B4A707860}" srcOrd="0" destOrd="0" presId="urn:microsoft.com/office/officeart/2005/8/layout/balance1"/>
    <dgm:cxn modelId="{5688962E-6635-437B-8683-CA0F3A79AFD5}" type="presOf" srcId="{94C8FB7F-4144-4BB7-89EB-259B281E235D}" destId="{9F3A6F60-DDD6-491F-B02F-DC7D436F244B}" srcOrd="0" destOrd="0" presId="urn:microsoft.com/office/officeart/2005/8/layout/balance1"/>
    <dgm:cxn modelId="{550F6740-B372-47E1-A803-BC8A795DBB70}" srcId="{15E4090C-24DD-46DA-ACE3-90E75DF93256}" destId="{1D5D75E8-7034-4157-82A0-4F455EE98B14}" srcOrd="1" destOrd="0" parTransId="{E53A5F48-F8D4-427F-83D5-ABD1D4EEB9E2}" sibTransId="{1B507552-C8E5-4652-A8E1-F5A3C9C3EEF7}"/>
    <dgm:cxn modelId="{803CE745-62B0-49C3-A3FB-D3809A5C2965}" type="presOf" srcId="{2D507584-FEE9-49D4-8F3C-41754FAF9A10}" destId="{B7CABD2F-F251-4355-B8C9-927B3E01214D}" srcOrd="0" destOrd="0" presId="urn:microsoft.com/office/officeart/2005/8/layout/balance1"/>
    <dgm:cxn modelId="{631EB0CF-D37C-4D9D-9BE1-59EBD456EFD7}" srcId="{073BAD0C-B298-4A00-BF04-CFDC385A9C50}" destId="{3D087D15-306D-48AF-BD65-0734EF7A226F}" srcOrd="1" destOrd="0" parTransId="{6A8FD808-649C-42D6-8C7A-0A077539A56C}" sibTransId="{137E859C-57A5-4C5B-A13B-039F1AC1DB83}"/>
    <dgm:cxn modelId="{422889CB-D442-4CF0-948F-1EF18A02B0AB}" type="presParOf" srcId="{6672643D-1713-46DB-A2C3-10E931878FE5}" destId="{4FEDB907-A354-4AE5-BC6C-8A80EEDA95DF}" srcOrd="0" destOrd="0" presId="urn:microsoft.com/office/officeart/2005/8/layout/balance1"/>
    <dgm:cxn modelId="{2FE0A9F6-7FFC-464F-AA3A-E95B7F77E71A}" type="presParOf" srcId="{6672643D-1713-46DB-A2C3-10E931878FE5}" destId="{21E6E0A2-1783-4F35-8FF8-DD7BA9A69D1D}" srcOrd="1" destOrd="0" presId="urn:microsoft.com/office/officeart/2005/8/layout/balance1"/>
    <dgm:cxn modelId="{4AC091B0-7EA7-4683-8A9B-D19F101C09CA}" type="presParOf" srcId="{21E6E0A2-1783-4F35-8FF8-DD7BA9A69D1D}" destId="{1FF96A5D-4B63-4B74-AE3E-C17643FC917F}" srcOrd="0" destOrd="0" presId="urn:microsoft.com/office/officeart/2005/8/layout/balance1"/>
    <dgm:cxn modelId="{DBB21800-F5FC-48E5-9869-EFF9C3F48990}" type="presParOf" srcId="{21E6E0A2-1783-4F35-8FF8-DD7BA9A69D1D}" destId="{0EE870DD-1A23-4C6A-AC82-01F12EFA801D}" srcOrd="1" destOrd="0" presId="urn:microsoft.com/office/officeart/2005/8/layout/balance1"/>
    <dgm:cxn modelId="{42C42F11-CE65-4E7F-9C74-FF6527E220C5}" type="presParOf" srcId="{6672643D-1713-46DB-A2C3-10E931878FE5}" destId="{71F1BB18-AE69-4339-BF62-EC48A9692D55}" srcOrd="2" destOrd="0" presId="urn:microsoft.com/office/officeart/2005/8/layout/balance1"/>
    <dgm:cxn modelId="{FA010378-2589-45EF-B43E-4D1690953894}" type="presParOf" srcId="{71F1BB18-AE69-4339-BF62-EC48A9692D55}" destId="{DFA9B69A-F5C4-4959-AE87-EF4AEF2EDF95}" srcOrd="0" destOrd="0" presId="urn:microsoft.com/office/officeart/2005/8/layout/balance1"/>
    <dgm:cxn modelId="{AA8557A2-272D-47B0-8D5C-76CD3877DC96}" type="presParOf" srcId="{71F1BB18-AE69-4339-BF62-EC48A9692D55}" destId="{E044BB3C-38F3-4A05-BFF7-E3D5E90C5D0A}" srcOrd="1" destOrd="0" presId="urn:microsoft.com/office/officeart/2005/8/layout/balance1"/>
    <dgm:cxn modelId="{1B1EA348-2EB8-46DE-8DB6-999ABCC1FCE1}" type="presParOf" srcId="{71F1BB18-AE69-4339-BF62-EC48A9692D55}" destId="{06C432E1-4A2F-4D8F-B1A6-8B9930294F20}" srcOrd="2" destOrd="0" presId="urn:microsoft.com/office/officeart/2005/8/layout/balance1"/>
    <dgm:cxn modelId="{F0590E50-D4EE-423F-B627-E767EDAA8654}" type="presParOf" srcId="{71F1BB18-AE69-4339-BF62-EC48A9692D55}" destId="{5F219DE3-45C2-487F-B47F-A66F794C4324}" srcOrd="3" destOrd="0" presId="urn:microsoft.com/office/officeart/2005/8/layout/balance1"/>
    <dgm:cxn modelId="{4F7D2EE0-F8F4-4216-BB9B-6AA8FA121B2B}" type="presParOf" srcId="{71F1BB18-AE69-4339-BF62-EC48A9692D55}" destId="{37D35180-BC70-453B-B5FE-3B9B4A707860}" srcOrd="4" destOrd="0" presId="urn:microsoft.com/office/officeart/2005/8/layout/balance1"/>
    <dgm:cxn modelId="{02302A1C-F1FE-4523-9492-9C7E6EEC8F8C}" type="presParOf" srcId="{71F1BB18-AE69-4339-BF62-EC48A9692D55}" destId="{8C58C155-5683-4A0E-AA67-CB81A855946E}" srcOrd="5" destOrd="0" presId="urn:microsoft.com/office/officeart/2005/8/layout/balance1"/>
    <dgm:cxn modelId="{A02EB767-AF00-4754-B3D0-B21530DB1B26}" type="presParOf" srcId="{71F1BB18-AE69-4339-BF62-EC48A9692D55}" destId="{9F3A6F60-DDD6-491F-B02F-DC7D436F244B}" srcOrd="6" destOrd="0" presId="urn:microsoft.com/office/officeart/2005/8/layout/balance1"/>
    <dgm:cxn modelId="{EE933C23-A933-4F5F-809C-AA8B75B6ECE1}" type="presParOf" srcId="{71F1BB18-AE69-4339-BF62-EC48A9692D55}" destId="{B7CABD2F-F251-4355-B8C9-927B3E01214D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9A45A2-03DB-4D32-BF9D-B0AC1874FA3F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DDFFEC-C590-4ADF-9126-A8EBE77ECD6D}">
      <dgm:prSet phldrT="[Text]"/>
      <dgm:spPr/>
      <dgm:t>
        <a:bodyPr/>
        <a:lstStyle/>
        <a:p>
          <a:r>
            <a:rPr lang="en-US" dirty="0" smtClean="0"/>
            <a:t>Prevention</a:t>
          </a:r>
          <a:endParaRPr lang="en-US" dirty="0"/>
        </a:p>
      </dgm:t>
    </dgm:pt>
    <dgm:pt modelId="{72E67654-C945-41CC-9EB1-9714806C102C}" type="parTrans" cxnId="{B476404B-B7D0-4F8E-9010-1C2458FD8EC5}">
      <dgm:prSet/>
      <dgm:spPr/>
      <dgm:t>
        <a:bodyPr/>
        <a:lstStyle/>
        <a:p>
          <a:endParaRPr lang="en-US"/>
        </a:p>
      </dgm:t>
    </dgm:pt>
    <dgm:pt modelId="{C055390F-69A4-41FC-A4A5-1A89A642B1FC}" type="sibTrans" cxnId="{B476404B-B7D0-4F8E-9010-1C2458FD8EC5}">
      <dgm:prSet/>
      <dgm:spPr/>
      <dgm:t>
        <a:bodyPr/>
        <a:lstStyle/>
        <a:p>
          <a:endParaRPr lang="en-US"/>
        </a:p>
      </dgm:t>
    </dgm:pt>
    <dgm:pt modelId="{30C2A423-19D2-4E09-A211-E8B3C249637C}">
      <dgm:prSet phldrT="[Text]"/>
      <dgm:spPr/>
      <dgm:t>
        <a:bodyPr/>
        <a:lstStyle/>
        <a:p>
          <a:r>
            <a:rPr lang="en-US" dirty="0" smtClean="0"/>
            <a:t>Policies, Standards, Guidelines</a:t>
          </a:r>
          <a:endParaRPr lang="en-US" dirty="0"/>
        </a:p>
      </dgm:t>
    </dgm:pt>
    <dgm:pt modelId="{189A76E7-7806-422F-88E9-DAD625916BD1}" type="parTrans" cxnId="{72554F71-227A-4189-BAF5-D10F89873032}">
      <dgm:prSet/>
      <dgm:spPr/>
      <dgm:t>
        <a:bodyPr/>
        <a:lstStyle/>
        <a:p>
          <a:endParaRPr lang="en-US"/>
        </a:p>
      </dgm:t>
    </dgm:pt>
    <dgm:pt modelId="{C022B13C-2B59-4AEA-B156-D484F398C438}" type="sibTrans" cxnId="{72554F71-227A-4189-BAF5-D10F89873032}">
      <dgm:prSet/>
      <dgm:spPr/>
      <dgm:t>
        <a:bodyPr/>
        <a:lstStyle/>
        <a:p>
          <a:endParaRPr lang="en-US"/>
        </a:p>
      </dgm:t>
    </dgm:pt>
    <dgm:pt modelId="{D1A0063B-53E6-4FCA-9E59-F96C92460C99}">
      <dgm:prSet phldrT="[Text]"/>
      <dgm:spPr/>
      <dgm:t>
        <a:bodyPr/>
        <a:lstStyle/>
        <a:p>
          <a:r>
            <a:rPr lang="en-US" dirty="0" smtClean="0"/>
            <a:t>Physical Security</a:t>
          </a:r>
          <a:endParaRPr lang="en-US" dirty="0"/>
        </a:p>
      </dgm:t>
    </dgm:pt>
    <dgm:pt modelId="{4D9BB91C-703C-472C-A2F8-F82A6B253CB0}" type="parTrans" cxnId="{75E8066C-21A1-45AE-BAC0-CD2280092618}">
      <dgm:prSet/>
      <dgm:spPr/>
      <dgm:t>
        <a:bodyPr/>
        <a:lstStyle/>
        <a:p>
          <a:endParaRPr lang="en-US"/>
        </a:p>
      </dgm:t>
    </dgm:pt>
    <dgm:pt modelId="{08994A9B-313F-46CB-9BA6-CA491B1F9AE1}" type="sibTrans" cxnId="{75E8066C-21A1-45AE-BAC0-CD2280092618}">
      <dgm:prSet/>
      <dgm:spPr/>
      <dgm:t>
        <a:bodyPr/>
        <a:lstStyle/>
        <a:p>
          <a:endParaRPr lang="en-US"/>
        </a:p>
      </dgm:t>
    </dgm:pt>
    <dgm:pt modelId="{51AD9A5B-E07D-44B2-991E-3BE00E00A345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dirty="0" smtClean="0"/>
            <a:t>Recovery</a:t>
          </a:r>
          <a:endParaRPr lang="en-US" dirty="0"/>
        </a:p>
      </dgm:t>
    </dgm:pt>
    <dgm:pt modelId="{ABB2EAF2-BE22-4D1F-85C8-EF8BC0F567CB}" type="parTrans" cxnId="{7CE83C0B-AAF8-45E6-8BE8-54F536250EAE}">
      <dgm:prSet/>
      <dgm:spPr/>
      <dgm:t>
        <a:bodyPr/>
        <a:lstStyle/>
        <a:p>
          <a:endParaRPr lang="en-US"/>
        </a:p>
      </dgm:t>
    </dgm:pt>
    <dgm:pt modelId="{B4CDF8D0-A285-4409-AFAC-794EDE20CE0C}" type="sibTrans" cxnId="{7CE83C0B-AAF8-45E6-8BE8-54F536250EAE}">
      <dgm:prSet/>
      <dgm:spPr/>
      <dgm:t>
        <a:bodyPr/>
        <a:lstStyle/>
        <a:p>
          <a:endParaRPr lang="en-US"/>
        </a:p>
      </dgm:t>
    </dgm:pt>
    <dgm:pt modelId="{285E381B-6C2A-42AF-AC19-EA45D0636052}">
      <dgm:prSet phldrT="[Text]"/>
      <dgm:spPr/>
      <dgm:t>
        <a:bodyPr/>
        <a:lstStyle/>
        <a:p>
          <a:r>
            <a:rPr lang="en-US" dirty="0" smtClean="0"/>
            <a:t>Tech Security</a:t>
          </a:r>
          <a:endParaRPr lang="en-US" dirty="0"/>
        </a:p>
      </dgm:t>
    </dgm:pt>
    <dgm:pt modelId="{AC21D0A6-9033-4D66-A648-F012C4C51F6E}" type="parTrans" cxnId="{6CF3236B-D694-45CF-A767-2ED592DE749A}">
      <dgm:prSet/>
      <dgm:spPr/>
      <dgm:t>
        <a:bodyPr/>
        <a:lstStyle/>
        <a:p>
          <a:endParaRPr lang="en-US"/>
        </a:p>
      </dgm:t>
    </dgm:pt>
    <dgm:pt modelId="{E900FE43-A985-4B69-A03F-04A5D210D251}" type="sibTrans" cxnId="{6CF3236B-D694-45CF-A767-2ED592DE749A}">
      <dgm:prSet/>
      <dgm:spPr/>
      <dgm:t>
        <a:bodyPr/>
        <a:lstStyle/>
        <a:p>
          <a:endParaRPr lang="en-US"/>
        </a:p>
      </dgm:t>
    </dgm:pt>
    <dgm:pt modelId="{228A84EC-F728-4C84-8328-723AD3F3BB47}">
      <dgm:prSet phldrT="[Text]"/>
      <dgm:spPr/>
      <dgm:t>
        <a:bodyPr/>
        <a:lstStyle/>
        <a:p>
          <a:r>
            <a:rPr lang="en-US" dirty="0" smtClean="0"/>
            <a:t>Employee Communication</a:t>
          </a:r>
          <a:endParaRPr lang="en-US" dirty="0"/>
        </a:p>
      </dgm:t>
    </dgm:pt>
    <dgm:pt modelId="{9AFD22AF-8C00-4055-941F-5C48190DF0A8}" type="parTrans" cxnId="{0EB1DCA8-E833-48C8-8376-CCA90060BF96}">
      <dgm:prSet/>
      <dgm:spPr/>
      <dgm:t>
        <a:bodyPr/>
        <a:lstStyle/>
        <a:p>
          <a:endParaRPr lang="en-US"/>
        </a:p>
      </dgm:t>
    </dgm:pt>
    <dgm:pt modelId="{5BADDA4C-C703-4438-9E35-405E8119C8BE}" type="sibTrans" cxnId="{0EB1DCA8-E833-48C8-8376-CCA90060BF96}">
      <dgm:prSet/>
      <dgm:spPr/>
      <dgm:t>
        <a:bodyPr/>
        <a:lstStyle/>
        <a:p>
          <a:endParaRPr lang="en-US"/>
        </a:p>
      </dgm:t>
    </dgm:pt>
    <dgm:pt modelId="{DE7616C9-F0D2-4058-AE0C-656DFB2B223B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?? Didn’t we already spend that money ??</a:t>
          </a:r>
          <a:endParaRPr lang="en-US" dirty="0"/>
        </a:p>
      </dgm:t>
    </dgm:pt>
    <dgm:pt modelId="{2E093E04-8A82-47F8-BAC5-927A87E7FE12}" type="parTrans" cxnId="{7288BFE0-B6E6-4D31-BF6F-39B82E769534}">
      <dgm:prSet/>
      <dgm:spPr/>
      <dgm:t>
        <a:bodyPr/>
        <a:lstStyle/>
        <a:p>
          <a:endParaRPr lang="en-US"/>
        </a:p>
      </dgm:t>
    </dgm:pt>
    <dgm:pt modelId="{36C23385-8F0F-4909-8FB8-F1DAFEB4855C}" type="sibTrans" cxnId="{7288BFE0-B6E6-4D31-BF6F-39B82E769534}">
      <dgm:prSet/>
      <dgm:spPr/>
      <dgm:t>
        <a:bodyPr/>
        <a:lstStyle/>
        <a:p>
          <a:endParaRPr lang="en-US"/>
        </a:p>
      </dgm:t>
    </dgm:pt>
    <dgm:pt modelId="{526DA76B-E75E-4C51-BC58-86897817C9E7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?? Completely unknown ??</a:t>
          </a:r>
          <a:endParaRPr lang="en-US" dirty="0"/>
        </a:p>
      </dgm:t>
    </dgm:pt>
    <dgm:pt modelId="{AC72F2A7-35DE-4429-BD9C-393A88C5EE71}" type="parTrans" cxnId="{F25A7679-B905-473A-82AE-B642CDD01C64}">
      <dgm:prSet/>
      <dgm:spPr/>
      <dgm:t>
        <a:bodyPr/>
        <a:lstStyle/>
        <a:p>
          <a:endParaRPr lang="en-US"/>
        </a:p>
      </dgm:t>
    </dgm:pt>
    <dgm:pt modelId="{C42E6267-6DF7-45CA-B60C-A16F74ECA6A9}" type="sibTrans" cxnId="{F25A7679-B905-473A-82AE-B642CDD01C64}">
      <dgm:prSet/>
      <dgm:spPr/>
      <dgm:t>
        <a:bodyPr/>
        <a:lstStyle/>
        <a:p>
          <a:endParaRPr lang="en-US"/>
        </a:p>
      </dgm:t>
    </dgm:pt>
    <dgm:pt modelId="{A97F23AC-A79B-42C3-B56E-B536F859A831}" type="pres">
      <dgm:prSet presAssocID="{EC9A45A2-03DB-4D32-BF9D-B0AC1874FA3F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8EEC61-1D50-4DF1-A0A8-6CD5D6C1121F}" type="pres">
      <dgm:prSet presAssocID="{EC9A45A2-03DB-4D32-BF9D-B0AC1874FA3F}" presName="dummyMaxCanvas" presStyleCnt="0"/>
      <dgm:spPr/>
    </dgm:pt>
    <dgm:pt modelId="{C399274A-D7BE-498F-837C-E34F2A362AEF}" type="pres">
      <dgm:prSet presAssocID="{EC9A45A2-03DB-4D32-BF9D-B0AC1874FA3F}" presName="parentComposite" presStyleCnt="0"/>
      <dgm:spPr/>
    </dgm:pt>
    <dgm:pt modelId="{8DC5F6F6-C8C6-4BA1-BA5B-6B5CB889AEE6}" type="pres">
      <dgm:prSet presAssocID="{EC9A45A2-03DB-4D32-BF9D-B0AC1874FA3F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9C186E33-5039-4C5A-871A-498C7AE23064}" type="pres">
      <dgm:prSet presAssocID="{EC9A45A2-03DB-4D32-BF9D-B0AC1874FA3F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C59A0ACB-5E02-4C5D-8B17-58AA26ABCAA5}" type="pres">
      <dgm:prSet presAssocID="{EC9A45A2-03DB-4D32-BF9D-B0AC1874FA3F}" presName="childrenComposite" presStyleCnt="0"/>
      <dgm:spPr/>
    </dgm:pt>
    <dgm:pt modelId="{0E93D8FB-A396-4A21-85F4-2BA6D5AC920F}" type="pres">
      <dgm:prSet presAssocID="{EC9A45A2-03DB-4D32-BF9D-B0AC1874FA3F}" presName="dummyMaxCanvas_ChildArea" presStyleCnt="0"/>
      <dgm:spPr/>
    </dgm:pt>
    <dgm:pt modelId="{AA0BD176-1CD1-42F2-A5DE-E8A4725BE6A3}" type="pres">
      <dgm:prSet presAssocID="{EC9A45A2-03DB-4D32-BF9D-B0AC1874FA3F}" presName="fulcrum" presStyleLbl="alignAccFollowNode1" presStyleIdx="2" presStyleCnt="4"/>
      <dgm:spPr/>
    </dgm:pt>
    <dgm:pt modelId="{2D9A78E9-C9BE-47E0-8EE6-F1F89BE72FCC}" type="pres">
      <dgm:prSet presAssocID="{EC9A45A2-03DB-4D32-BF9D-B0AC1874FA3F}" presName="balance_42" presStyleLbl="alignAccFollowNode1" presStyleIdx="3" presStyleCnt="4">
        <dgm:presLayoutVars>
          <dgm:bulletEnabled val="1"/>
        </dgm:presLayoutVars>
      </dgm:prSet>
      <dgm:spPr/>
    </dgm:pt>
    <dgm:pt modelId="{240CE54E-FDC5-4407-8FEE-EF6C821584E8}" type="pres">
      <dgm:prSet presAssocID="{EC9A45A2-03DB-4D32-BF9D-B0AC1874FA3F}" presName="left_42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43FD4-596D-4C71-A07A-ACBF9DE5408C}" type="pres">
      <dgm:prSet presAssocID="{EC9A45A2-03DB-4D32-BF9D-B0AC1874FA3F}" presName="left_42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ABD48-1135-40D3-A43B-7D27CB7E8804}" type="pres">
      <dgm:prSet presAssocID="{EC9A45A2-03DB-4D32-BF9D-B0AC1874FA3F}" presName="left_42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F4179D-F25C-4BD6-8A6C-EDAEEFD6841F}" type="pres">
      <dgm:prSet presAssocID="{EC9A45A2-03DB-4D32-BF9D-B0AC1874FA3F}" presName="left_42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D4AC92-CDDC-401F-8753-7C77B3D2EB06}" type="pres">
      <dgm:prSet presAssocID="{EC9A45A2-03DB-4D32-BF9D-B0AC1874FA3F}" presName="right_42_1" presStyleLbl="node1" presStyleIdx="4" presStyleCnt="6">
        <dgm:presLayoutVars>
          <dgm:bulletEnabled val="1"/>
        </dgm:presLayoutVars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8F1D36CD-9993-441E-B94A-A985E3F6DD1D}" type="pres">
      <dgm:prSet presAssocID="{EC9A45A2-03DB-4D32-BF9D-B0AC1874FA3F}" presName="right_42_2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87BB0F-0585-458F-AB35-C0890240AE6F}" type="presOf" srcId="{D1A0063B-53E6-4FCA-9E59-F96C92460C99}" destId="{49343FD4-596D-4C71-A07A-ACBF9DE5408C}" srcOrd="0" destOrd="0" presId="urn:microsoft.com/office/officeart/2005/8/layout/balance1"/>
    <dgm:cxn modelId="{7CE83C0B-AAF8-45E6-8BE8-54F536250EAE}" srcId="{EC9A45A2-03DB-4D32-BF9D-B0AC1874FA3F}" destId="{51AD9A5B-E07D-44B2-991E-3BE00E00A345}" srcOrd="1" destOrd="0" parTransId="{ABB2EAF2-BE22-4D1F-85C8-EF8BC0F567CB}" sibTransId="{B4CDF8D0-A285-4409-AFAC-794EDE20CE0C}"/>
    <dgm:cxn modelId="{7288BFE0-B6E6-4D31-BF6F-39B82E769534}" srcId="{51AD9A5B-E07D-44B2-991E-3BE00E00A345}" destId="{DE7616C9-F0D2-4058-AE0C-656DFB2B223B}" srcOrd="1" destOrd="0" parTransId="{2E093E04-8A82-47F8-BAC5-927A87E7FE12}" sibTransId="{36C23385-8F0F-4909-8FB8-F1DAFEB4855C}"/>
    <dgm:cxn modelId="{5566F6DA-58F9-4AEC-AF53-95892F325D50}" type="presOf" srcId="{285E381B-6C2A-42AF-AC19-EA45D0636052}" destId="{18DABD48-1135-40D3-A43B-7D27CB7E8804}" srcOrd="0" destOrd="0" presId="urn:microsoft.com/office/officeart/2005/8/layout/balance1"/>
    <dgm:cxn modelId="{EEC93D8A-AB2E-43D8-8761-9DFF18F34862}" type="presOf" srcId="{526DA76B-E75E-4C51-BC58-86897817C9E7}" destId="{54D4AC92-CDDC-401F-8753-7C77B3D2EB06}" srcOrd="0" destOrd="0" presId="urn:microsoft.com/office/officeart/2005/8/layout/balance1"/>
    <dgm:cxn modelId="{D11667F7-E962-4A46-9D16-A90C7668AC55}" type="presOf" srcId="{30C2A423-19D2-4E09-A211-E8B3C249637C}" destId="{240CE54E-FDC5-4407-8FEE-EF6C821584E8}" srcOrd="0" destOrd="0" presId="urn:microsoft.com/office/officeart/2005/8/layout/balance1"/>
    <dgm:cxn modelId="{B476404B-B7D0-4F8E-9010-1C2458FD8EC5}" srcId="{EC9A45A2-03DB-4D32-BF9D-B0AC1874FA3F}" destId="{F8DDFFEC-C590-4ADF-9126-A8EBE77ECD6D}" srcOrd="0" destOrd="0" parTransId="{72E67654-C945-41CC-9EB1-9714806C102C}" sibTransId="{C055390F-69A4-41FC-A4A5-1A89A642B1FC}"/>
    <dgm:cxn modelId="{626BF4F1-5051-48A8-A9D1-7A44AD913F45}" type="presOf" srcId="{DE7616C9-F0D2-4058-AE0C-656DFB2B223B}" destId="{8F1D36CD-9993-441E-B94A-A985E3F6DD1D}" srcOrd="0" destOrd="0" presId="urn:microsoft.com/office/officeart/2005/8/layout/balance1"/>
    <dgm:cxn modelId="{75E8066C-21A1-45AE-BAC0-CD2280092618}" srcId="{F8DDFFEC-C590-4ADF-9126-A8EBE77ECD6D}" destId="{D1A0063B-53E6-4FCA-9E59-F96C92460C99}" srcOrd="1" destOrd="0" parTransId="{4D9BB91C-703C-472C-A2F8-F82A6B253CB0}" sibTransId="{08994A9B-313F-46CB-9BA6-CA491B1F9AE1}"/>
    <dgm:cxn modelId="{F25A7679-B905-473A-82AE-B642CDD01C64}" srcId="{51AD9A5B-E07D-44B2-991E-3BE00E00A345}" destId="{526DA76B-E75E-4C51-BC58-86897817C9E7}" srcOrd="0" destOrd="0" parTransId="{AC72F2A7-35DE-4429-BD9C-393A88C5EE71}" sibTransId="{C42E6267-6DF7-45CA-B60C-A16F74ECA6A9}"/>
    <dgm:cxn modelId="{A9048A8C-0515-4A18-A0E5-BA7004CD8B84}" type="presOf" srcId="{F8DDFFEC-C590-4ADF-9126-A8EBE77ECD6D}" destId="{8DC5F6F6-C8C6-4BA1-BA5B-6B5CB889AEE6}" srcOrd="0" destOrd="0" presId="urn:microsoft.com/office/officeart/2005/8/layout/balance1"/>
    <dgm:cxn modelId="{1936A369-B364-46E2-8752-20A87FF7CBDC}" type="presOf" srcId="{228A84EC-F728-4C84-8328-723AD3F3BB47}" destId="{B5F4179D-F25C-4BD6-8A6C-EDAEEFD6841F}" srcOrd="0" destOrd="0" presId="urn:microsoft.com/office/officeart/2005/8/layout/balance1"/>
    <dgm:cxn modelId="{B19B7558-F87E-4B0D-934C-F5EA6CED9D39}" type="presOf" srcId="{51AD9A5B-E07D-44B2-991E-3BE00E00A345}" destId="{9C186E33-5039-4C5A-871A-498C7AE23064}" srcOrd="0" destOrd="0" presId="urn:microsoft.com/office/officeart/2005/8/layout/balance1"/>
    <dgm:cxn modelId="{72554F71-227A-4189-BAF5-D10F89873032}" srcId="{F8DDFFEC-C590-4ADF-9126-A8EBE77ECD6D}" destId="{30C2A423-19D2-4E09-A211-E8B3C249637C}" srcOrd="0" destOrd="0" parTransId="{189A76E7-7806-422F-88E9-DAD625916BD1}" sibTransId="{C022B13C-2B59-4AEA-B156-D484F398C438}"/>
    <dgm:cxn modelId="{0EB1DCA8-E833-48C8-8376-CCA90060BF96}" srcId="{F8DDFFEC-C590-4ADF-9126-A8EBE77ECD6D}" destId="{228A84EC-F728-4C84-8328-723AD3F3BB47}" srcOrd="3" destOrd="0" parTransId="{9AFD22AF-8C00-4055-941F-5C48190DF0A8}" sibTransId="{5BADDA4C-C703-4438-9E35-405E8119C8BE}"/>
    <dgm:cxn modelId="{34020F80-213D-4D56-A961-334A916D5938}" type="presOf" srcId="{EC9A45A2-03DB-4D32-BF9D-B0AC1874FA3F}" destId="{A97F23AC-A79B-42C3-B56E-B536F859A831}" srcOrd="0" destOrd="0" presId="urn:microsoft.com/office/officeart/2005/8/layout/balance1"/>
    <dgm:cxn modelId="{6CF3236B-D694-45CF-A767-2ED592DE749A}" srcId="{F8DDFFEC-C590-4ADF-9126-A8EBE77ECD6D}" destId="{285E381B-6C2A-42AF-AC19-EA45D0636052}" srcOrd="2" destOrd="0" parTransId="{AC21D0A6-9033-4D66-A648-F012C4C51F6E}" sibTransId="{E900FE43-A985-4B69-A03F-04A5D210D251}"/>
    <dgm:cxn modelId="{C1D1B74E-A157-4137-8D31-341CCBE0F1D6}" type="presParOf" srcId="{A97F23AC-A79B-42C3-B56E-B536F859A831}" destId="{7F8EEC61-1D50-4DF1-A0A8-6CD5D6C1121F}" srcOrd="0" destOrd="0" presId="urn:microsoft.com/office/officeart/2005/8/layout/balance1"/>
    <dgm:cxn modelId="{EC548345-016C-4B8C-8B5F-80A5DFE1D7E8}" type="presParOf" srcId="{A97F23AC-A79B-42C3-B56E-B536F859A831}" destId="{C399274A-D7BE-498F-837C-E34F2A362AEF}" srcOrd="1" destOrd="0" presId="urn:microsoft.com/office/officeart/2005/8/layout/balance1"/>
    <dgm:cxn modelId="{01F92848-10A9-46AE-B70C-2B3589615F32}" type="presParOf" srcId="{C399274A-D7BE-498F-837C-E34F2A362AEF}" destId="{8DC5F6F6-C8C6-4BA1-BA5B-6B5CB889AEE6}" srcOrd="0" destOrd="0" presId="urn:microsoft.com/office/officeart/2005/8/layout/balance1"/>
    <dgm:cxn modelId="{3024640A-2B4D-44FE-90B7-B3916935E99A}" type="presParOf" srcId="{C399274A-D7BE-498F-837C-E34F2A362AEF}" destId="{9C186E33-5039-4C5A-871A-498C7AE23064}" srcOrd="1" destOrd="0" presId="urn:microsoft.com/office/officeart/2005/8/layout/balance1"/>
    <dgm:cxn modelId="{610D7358-4F54-46F4-9F15-FF0D763CAE42}" type="presParOf" srcId="{A97F23AC-A79B-42C3-B56E-B536F859A831}" destId="{C59A0ACB-5E02-4C5D-8B17-58AA26ABCAA5}" srcOrd="2" destOrd="0" presId="urn:microsoft.com/office/officeart/2005/8/layout/balance1"/>
    <dgm:cxn modelId="{847EB7E5-4409-4EEB-90B6-A21858D98729}" type="presParOf" srcId="{C59A0ACB-5E02-4C5D-8B17-58AA26ABCAA5}" destId="{0E93D8FB-A396-4A21-85F4-2BA6D5AC920F}" srcOrd="0" destOrd="0" presId="urn:microsoft.com/office/officeart/2005/8/layout/balance1"/>
    <dgm:cxn modelId="{61BAE775-ED98-418C-84BB-9B92D047EE72}" type="presParOf" srcId="{C59A0ACB-5E02-4C5D-8B17-58AA26ABCAA5}" destId="{AA0BD176-1CD1-42F2-A5DE-E8A4725BE6A3}" srcOrd="1" destOrd="0" presId="urn:microsoft.com/office/officeart/2005/8/layout/balance1"/>
    <dgm:cxn modelId="{58FD0141-7BDE-4C39-8937-F9264035880A}" type="presParOf" srcId="{C59A0ACB-5E02-4C5D-8B17-58AA26ABCAA5}" destId="{2D9A78E9-C9BE-47E0-8EE6-F1F89BE72FCC}" srcOrd="2" destOrd="0" presId="urn:microsoft.com/office/officeart/2005/8/layout/balance1"/>
    <dgm:cxn modelId="{3F0B02FB-EED5-40B0-A2CC-81C8548BCF70}" type="presParOf" srcId="{C59A0ACB-5E02-4C5D-8B17-58AA26ABCAA5}" destId="{240CE54E-FDC5-4407-8FEE-EF6C821584E8}" srcOrd="3" destOrd="0" presId="urn:microsoft.com/office/officeart/2005/8/layout/balance1"/>
    <dgm:cxn modelId="{C1243CF5-5512-4B66-9EDE-861BAF3E78B7}" type="presParOf" srcId="{C59A0ACB-5E02-4C5D-8B17-58AA26ABCAA5}" destId="{49343FD4-596D-4C71-A07A-ACBF9DE5408C}" srcOrd="4" destOrd="0" presId="urn:microsoft.com/office/officeart/2005/8/layout/balance1"/>
    <dgm:cxn modelId="{E5F74101-FABD-4527-A15B-181A896C6B0C}" type="presParOf" srcId="{C59A0ACB-5E02-4C5D-8B17-58AA26ABCAA5}" destId="{18DABD48-1135-40D3-A43B-7D27CB7E8804}" srcOrd="5" destOrd="0" presId="urn:microsoft.com/office/officeart/2005/8/layout/balance1"/>
    <dgm:cxn modelId="{8D3685EF-2BCF-4D72-88BC-D6735229762B}" type="presParOf" srcId="{C59A0ACB-5E02-4C5D-8B17-58AA26ABCAA5}" destId="{B5F4179D-F25C-4BD6-8A6C-EDAEEFD6841F}" srcOrd="6" destOrd="0" presId="urn:microsoft.com/office/officeart/2005/8/layout/balance1"/>
    <dgm:cxn modelId="{36063DED-8E0C-4DBA-8594-CBBDCEFBD67F}" type="presParOf" srcId="{C59A0ACB-5E02-4C5D-8B17-58AA26ABCAA5}" destId="{54D4AC92-CDDC-401F-8753-7C77B3D2EB06}" srcOrd="7" destOrd="0" presId="urn:microsoft.com/office/officeart/2005/8/layout/balance1"/>
    <dgm:cxn modelId="{9CAB03A8-633C-4E34-8B72-A7303B278465}" type="presParOf" srcId="{C59A0ACB-5E02-4C5D-8B17-58AA26ABCAA5}" destId="{8F1D36CD-9993-441E-B94A-A985E3F6DD1D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F96A5D-4B63-4B74-AE3E-C17643FC917F}">
      <dsp:nvSpPr>
        <dsp:cNvPr id="0" name=""/>
        <dsp:cNvSpPr/>
      </dsp:nvSpPr>
      <dsp:spPr>
        <a:xfrm>
          <a:off x="256031" y="129381"/>
          <a:ext cx="1536192" cy="8534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Tier I</a:t>
          </a:r>
          <a:endParaRPr lang="en-US" sz="2200" kern="1200" dirty="0"/>
        </a:p>
      </dsp:txBody>
      <dsp:txXfrm>
        <a:off x="256031" y="129381"/>
        <a:ext cx="1536192" cy="853440"/>
      </dsp:txXfrm>
    </dsp:sp>
    <dsp:sp modelId="{0EE870DD-1A23-4C6A-AC82-01F12EFA801D}">
      <dsp:nvSpPr>
        <dsp:cNvPr id="0" name=""/>
        <dsp:cNvSpPr/>
      </dsp:nvSpPr>
      <dsp:spPr>
        <a:xfrm>
          <a:off x="2474976" y="129381"/>
          <a:ext cx="1536192" cy="8534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44BB3C-38F3-4A05-BFF7-E3D5E90C5D0A}">
      <dsp:nvSpPr>
        <dsp:cNvPr id="0" name=""/>
        <dsp:cNvSpPr/>
      </dsp:nvSpPr>
      <dsp:spPr>
        <a:xfrm>
          <a:off x="1813560" y="3756501"/>
          <a:ext cx="640080" cy="64008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B6BE56-77DC-4B57-89E5-9E97582365C0}">
      <dsp:nvSpPr>
        <dsp:cNvPr id="0" name=""/>
        <dsp:cNvSpPr/>
      </dsp:nvSpPr>
      <dsp:spPr>
        <a:xfrm rot="21360000">
          <a:off x="212773" y="3482220"/>
          <a:ext cx="3841652" cy="2686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8E38AA-0606-4380-A058-BD738CC66E4B}">
      <dsp:nvSpPr>
        <dsp:cNvPr id="0" name=""/>
        <dsp:cNvSpPr/>
      </dsp:nvSpPr>
      <dsp:spPr>
        <a:xfrm rot="21360000">
          <a:off x="215064" y="2810567"/>
          <a:ext cx="1532783" cy="714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Cisco</a:t>
          </a:r>
          <a:endParaRPr lang="en-US" sz="2900" kern="1200" dirty="0"/>
        </a:p>
      </dsp:txBody>
      <dsp:txXfrm rot="21360000">
        <a:off x="215064" y="2810567"/>
        <a:ext cx="1532783" cy="714120"/>
      </dsp:txXfrm>
    </dsp:sp>
    <dsp:sp modelId="{F56A518F-8647-40D7-854C-5B221CAFCBBE}">
      <dsp:nvSpPr>
        <dsp:cNvPr id="0" name=""/>
        <dsp:cNvSpPr/>
      </dsp:nvSpPr>
      <dsp:spPr>
        <a:xfrm rot="21360000">
          <a:off x="159590" y="2042471"/>
          <a:ext cx="1532783" cy="714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ca</a:t>
          </a:r>
          <a:endParaRPr lang="en-US" sz="2900" kern="1200" dirty="0"/>
        </a:p>
      </dsp:txBody>
      <dsp:txXfrm rot="21360000">
        <a:off x="159590" y="2042471"/>
        <a:ext cx="1532783" cy="714120"/>
      </dsp:txXfrm>
    </dsp:sp>
    <dsp:sp modelId="{31B9101B-5570-4730-B73C-FCF266C2F351}">
      <dsp:nvSpPr>
        <dsp:cNvPr id="0" name=""/>
        <dsp:cNvSpPr/>
      </dsp:nvSpPr>
      <dsp:spPr>
        <a:xfrm rot="21360000">
          <a:off x="104117" y="1291444"/>
          <a:ext cx="1532783" cy="714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Juniper</a:t>
          </a:r>
          <a:endParaRPr lang="en-US" sz="2900" kern="1200" dirty="0"/>
        </a:p>
      </dsp:txBody>
      <dsp:txXfrm rot="21360000">
        <a:off x="104117" y="1291444"/>
        <a:ext cx="1532783" cy="714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F96A5D-4B63-4B74-AE3E-C17643FC917F}">
      <dsp:nvSpPr>
        <dsp:cNvPr id="0" name=""/>
        <dsp:cNvSpPr/>
      </dsp:nvSpPr>
      <dsp:spPr>
        <a:xfrm>
          <a:off x="256031" y="129381"/>
          <a:ext cx="1536192" cy="8534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Tier I</a:t>
          </a:r>
          <a:endParaRPr lang="en-US" sz="2200" kern="1200" dirty="0"/>
        </a:p>
      </dsp:txBody>
      <dsp:txXfrm>
        <a:off x="256031" y="129381"/>
        <a:ext cx="1536192" cy="853440"/>
      </dsp:txXfrm>
    </dsp:sp>
    <dsp:sp modelId="{0EE870DD-1A23-4C6A-AC82-01F12EFA801D}">
      <dsp:nvSpPr>
        <dsp:cNvPr id="0" name=""/>
        <dsp:cNvSpPr/>
      </dsp:nvSpPr>
      <dsp:spPr>
        <a:xfrm>
          <a:off x="2474976" y="129381"/>
          <a:ext cx="1536192" cy="8534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Open Systems</a:t>
          </a:r>
          <a:endParaRPr lang="en-US" sz="2200" kern="1200" dirty="0"/>
        </a:p>
      </dsp:txBody>
      <dsp:txXfrm>
        <a:off x="2474976" y="129381"/>
        <a:ext cx="1536192" cy="853440"/>
      </dsp:txXfrm>
    </dsp:sp>
    <dsp:sp modelId="{E044BB3C-38F3-4A05-BFF7-E3D5E90C5D0A}">
      <dsp:nvSpPr>
        <dsp:cNvPr id="0" name=""/>
        <dsp:cNvSpPr/>
      </dsp:nvSpPr>
      <dsp:spPr>
        <a:xfrm>
          <a:off x="1813560" y="3756501"/>
          <a:ext cx="640080" cy="64008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B6BE56-77DC-4B57-89E5-9E97582365C0}">
      <dsp:nvSpPr>
        <dsp:cNvPr id="0" name=""/>
        <dsp:cNvSpPr/>
      </dsp:nvSpPr>
      <dsp:spPr>
        <a:xfrm rot="21360000">
          <a:off x="212773" y="3482220"/>
          <a:ext cx="3841652" cy="2686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8E38AA-0606-4380-A058-BD738CC66E4B}">
      <dsp:nvSpPr>
        <dsp:cNvPr id="0" name=""/>
        <dsp:cNvSpPr/>
      </dsp:nvSpPr>
      <dsp:spPr>
        <a:xfrm rot="21360000">
          <a:off x="215064" y="2810567"/>
          <a:ext cx="1532783" cy="714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Cisco</a:t>
          </a:r>
          <a:endParaRPr lang="en-US" sz="2900" kern="1200" dirty="0"/>
        </a:p>
      </dsp:txBody>
      <dsp:txXfrm rot="21360000">
        <a:off x="215064" y="2810567"/>
        <a:ext cx="1532783" cy="714120"/>
      </dsp:txXfrm>
    </dsp:sp>
    <dsp:sp modelId="{F56A518F-8647-40D7-854C-5B221CAFCBBE}">
      <dsp:nvSpPr>
        <dsp:cNvPr id="0" name=""/>
        <dsp:cNvSpPr/>
      </dsp:nvSpPr>
      <dsp:spPr>
        <a:xfrm rot="21360000">
          <a:off x="159590" y="2042471"/>
          <a:ext cx="1532783" cy="714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ca</a:t>
          </a:r>
          <a:endParaRPr lang="en-US" sz="2900" kern="1200" dirty="0"/>
        </a:p>
      </dsp:txBody>
      <dsp:txXfrm rot="21360000">
        <a:off x="159590" y="2042471"/>
        <a:ext cx="1532783" cy="714120"/>
      </dsp:txXfrm>
    </dsp:sp>
    <dsp:sp modelId="{31B9101B-5570-4730-B73C-FCF266C2F351}">
      <dsp:nvSpPr>
        <dsp:cNvPr id="0" name=""/>
        <dsp:cNvSpPr/>
      </dsp:nvSpPr>
      <dsp:spPr>
        <a:xfrm rot="21360000">
          <a:off x="104117" y="1291444"/>
          <a:ext cx="1532783" cy="714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Juniper</a:t>
          </a:r>
          <a:endParaRPr lang="en-US" sz="2900" kern="1200" dirty="0"/>
        </a:p>
      </dsp:txBody>
      <dsp:txXfrm rot="21360000">
        <a:off x="104117" y="1291444"/>
        <a:ext cx="1532783" cy="7141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F96A5D-4B63-4B74-AE3E-C17643FC917F}">
      <dsp:nvSpPr>
        <dsp:cNvPr id="0" name=""/>
        <dsp:cNvSpPr/>
      </dsp:nvSpPr>
      <dsp:spPr>
        <a:xfrm>
          <a:off x="256031" y="129381"/>
          <a:ext cx="1536192" cy="8534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Tier I</a:t>
          </a:r>
          <a:endParaRPr lang="en-US" sz="2200" kern="1200" dirty="0"/>
        </a:p>
      </dsp:txBody>
      <dsp:txXfrm>
        <a:off x="256031" y="129381"/>
        <a:ext cx="1536192" cy="853440"/>
      </dsp:txXfrm>
    </dsp:sp>
    <dsp:sp modelId="{0EE870DD-1A23-4C6A-AC82-01F12EFA801D}">
      <dsp:nvSpPr>
        <dsp:cNvPr id="0" name=""/>
        <dsp:cNvSpPr/>
      </dsp:nvSpPr>
      <dsp:spPr>
        <a:xfrm>
          <a:off x="2474976" y="129381"/>
          <a:ext cx="1536192" cy="8534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Open Systems</a:t>
          </a:r>
          <a:endParaRPr lang="en-US" sz="2200" kern="1200" dirty="0"/>
        </a:p>
      </dsp:txBody>
      <dsp:txXfrm>
        <a:off x="2474976" y="129381"/>
        <a:ext cx="1536192" cy="853440"/>
      </dsp:txXfrm>
    </dsp:sp>
    <dsp:sp modelId="{E044BB3C-38F3-4A05-BFF7-E3D5E90C5D0A}">
      <dsp:nvSpPr>
        <dsp:cNvPr id="0" name=""/>
        <dsp:cNvSpPr/>
      </dsp:nvSpPr>
      <dsp:spPr>
        <a:xfrm>
          <a:off x="1813560" y="3756501"/>
          <a:ext cx="640080" cy="64008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C432E1-4A2F-4D8F-B1A6-8B9930294F20}">
      <dsp:nvSpPr>
        <dsp:cNvPr id="0" name=""/>
        <dsp:cNvSpPr/>
      </dsp:nvSpPr>
      <dsp:spPr>
        <a:xfrm rot="21360000">
          <a:off x="212773" y="3482220"/>
          <a:ext cx="3841652" cy="2686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219DE3-45C2-487F-B47F-A66F794C4324}">
      <dsp:nvSpPr>
        <dsp:cNvPr id="0" name=""/>
        <dsp:cNvSpPr/>
      </dsp:nvSpPr>
      <dsp:spPr>
        <a:xfrm rot="21360000">
          <a:off x="215064" y="2810567"/>
          <a:ext cx="1532783" cy="714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Cisco</a:t>
          </a:r>
          <a:endParaRPr lang="en-US" sz="2900" kern="1200" dirty="0"/>
        </a:p>
      </dsp:txBody>
      <dsp:txXfrm rot="21360000">
        <a:off x="215064" y="2810567"/>
        <a:ext cx="1532783" cy="714120"/>
      </dsp:txXfrm>
    </dsp:sp>
    <dsp:sp modelId="{37D35180-BC70-453B-B5FE-3B9B4A707860}">
      <dsp:nvSpPr>
        <dsp:cNvPr id="0" name=""/>
        <dsp:cNvSpPr/>
      </dsp:nvSpPr>
      <dsp:spPr>
        <a:xfrm rot="21360000">
          <a:off x="159590" y="2042471"/>
          <a:ext cx="1532783" cy="714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ca</a:t>
          </a:r>
          <a:endParaRPr lang="en-US" sz="2900" kern="1200" dirty="0"/>
        </a:p>
      </dsp:txBody>
      <dsp:txXfrm rot="21360000">
        <a:off x="159590" y="2042471"/>
        <a:ext cx="1532783" cy="714120"/>
      </dsp:txXfrm>
    </dsp:sp>
    <dsp:sp modelId="{8C58C155-5683-4A0E-AA67-CB81A855946E}">
      <dsp:nvSpPr>
        <dsp:cNvPr id="0" name=""/>
        <dsp:cNvSpPr/>
      </dsp:nvSpPr>
      <dsp:spPr>
        <a:xfrm rot="21360000">
          <a:off x="104117" y="1291444"/>
          <a:ext cx="1532783" cy="714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Juniper</a:t>
          </a:r>
          <a:endParaRPr lang="en-US" sz="2900" kern="1200" dirty="0"/>
        </a:p>
      </dsp:txBody>
      <dsp:txXfrm rot="21360000">
        <a:off x="104117" y="1291444"/>
        <a:ext cx="1532783" cy="714120"/>
      </dsp:txXfrm>
    </dsp:sp>
    <dsp:sp modelId="{9F3A6F60-DDD6-491F-B02F-DC7D436F244B}">
      <dsp:nvSpPr>
        <dsp:cNvPr id="0" name=""/>
        <dsp:cNvSpPr/>
      </dsp:nvSpPr>
      <dsp:spPr>
        <a:xfrm rot="21360000">
          <a:off x="2412672" y="2656948"/>
          <a:ext cx="1532783" cy="714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MacGyver</a:t>
          </a:r>
          <a:endParaRPr lang="en-US" sz="2400" kern="1200" dirty="0"/>
        </a:p>
      </dsp:txBody>
      <dsp:txXfrm rot="21360000">
        <a:off x="2412672" y="2656948"/>
        <a:ext cx="1532783" cy="714120"/>
      </dsp:txXfrm>
    </dsp:sp>
    <dsp:sp modelId="{B7CABD2F-F251-4355-B8C9-927B3E01214D}">
      <dsp:nvSpPr>
        <dsp:cNvPr id="0" name=""/>
        <dsp:cNvSpPr/>
      </dsp:nvSpPr>
      <dsp:spPr>
        <a:xfrm rot="21360000">
          <a:off x="2321378" y="1578935"/>
          <a:ext cx="1508112" cy="1066927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21360000">
        <a:off x="2321378" y="1578935"/>
        <a:ext cx="1508112" cy="106692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F96A5D-4B63-4B74-AE3E-C17643FC917F}">
      <dsp:nvSpPr>
        <dsp:cNvPr id="0" name=""/>
        <dsp:cNvSpPr/>
      </dsp:nvSpPr>
      <dsp:spPr>
        <a:xfrm>
          <a:off x="256031" y="129381"/>
          <a:ext cx="1536192" cy="8534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Tier I</a:t>
          </a:r>
          <a:endParaRPr lang="en-US" sz="2200" kern="1200" dirty="0"/>
        </a:p>
      </dsp:txBody>
      <dsp:txXfrm>
        <a:off x="256031" y="129381"/>
        <a:ext cx="1536192" cy="853440"/>
      </dsp:txXfrm>
    </dsp:sp>
    <dsp:sp modelId="{0EE870DD-1A23-4C6A-AC82-01F12EFA801D}">
      <dsp:nvSpPr>
        <dsp:cNvPr id="0" name=""/>
        <dsp:cNvSpPr/>
      </dsp:nvSpPr>
      <dsp:spPr>
        <a:xfrm>
          <a:off x="2474976" y="129381"/>
          <a:ext cx="1536192" cy="85344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Open Systems</a:t>
          </a:r>
          <a:endParaRPr lang="en-US" sz="2200" kern="1200" dirty="0"/>
        </a:p>
      </dsp:txBody>
      <dsp:txXfrm>
        <a:off x="2474976" y="129381"/>
        <a:ext cx="1536192" cy="853440"/>
      </dsp:txXfrm>
    </dsp:sp>
    <dsp:sp modelId="{E044BB3C-38F3-4A05-BFF7-E3D5E90C5D0A}">
      <dsp:nvSpPr>
        <dsp:cNvPr id="0" name=""/>
        <dsp:cNvSpPr/>
      </dsp:nvSpPr>
      <dsp:spPr>
        <a:xfrm>
          <a:off x="1813560" y="3756501"/>
          <a:ext cx="640080" cy="64008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C432E1-4A2F-4D8F-B1A6-8B9930294F20}">
      <dsp:nvSpPr>
        <dsp:cNvPr id="0" name=""/>
        <dsp:cNvSpPr/>
      </dsp:nvSpPr>
      <dsp:spPr>
        <a:xfrm rot="21360000">
          <a:off x="212773" y="3482220"/>
          <a:ext cx="3841652" cy="2686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219DE3-45C2-487F-B47F-A66F794C4324}">
      <dsp:nvSpPr>
        <dsp:cNvPr id="0" name=""/>
        <dsp:cNvSpPr/>
      </dsp:nvSpPr>
      <dsp:spPr>
        <a:xfrm rot="21360000">
          <a:off x="215064" y="2810567"/>
          <a:ext cx="1532783" cy="714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Cisco</a:t>
          </a:r>
          <a:endParaRPr lang="en-US" sz="2900" kern="1200" dirty="0"/>
        </a:p>
      </dsp:txBody>
      <dsp:txXfrm rot="21360000">
        <a:off x="215064" y="2810567"/>
        <a:ext cx="1532783" cy="714120"/>
      </dsp:txXfrm>
    </dsp:sp>
    <dsp:sp modelId="{37D35180-BC70-453B-B5FE-3B9B4A707860}">
      <dsp:nvSpPr>
        <dsp:cNvPr id="0" name=""/>
        <dsp:cNvSpPr/>
      </dsp:nvSpPr>
      <dsp:spPr>
        <a:xfrm rot="21360000">
          <a:off x="159590" y="2042471"/>
          <a:ext cx="1532783" cy="714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ca</a:t>
          </a:r>
          <a:endParaRPr lang="en-US" sz="2900" kern="1200" dirty="0"/>
        </a:p>
      </dsp:txBody>
      <dsp:txXfrm rot="21360000">
        <a:off x="159590" y="2042471"/>
        <a:ext cx="1532783" cy="714120"/>
      </dsp:txXfrm>
    </dsp:sp>
    <dsp:sp modelId="{8C58C155-5683-4A0E-AA67-CB81A855946E}">
      <dsp:nvSpPr>
        <dsp:cNvPr id="0" name=""/>
        <dsp:cNvSpPr/>
      </dsp:nvSpPr>
      <dsp:spPr>
        <a:xfrm rot="21360000">
          <a:off x="104117" y="1291444"/>
          <a:ext cx="1532783" cy="714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Juniper</a:t>
          </a:r>
          <a:endParaRPr lang="en-US" sz="2900" kern="1200" dirty="0"/>
        </a:p>
      </dsp:txBody>
      <dsp:txXfrm rot="21360000">
        <a:off x="104117" y="1291444"/>
        <a:ext cx="1532783" cy="714120"/>
      </dsp:txXfrm>
    </dsp:sp>
    <dsp:sp modelId="{9F3A6F60-DDD6-491F-B02F-DC7D436F244B}">
      <dsp:nvSpPr>
        <dsp:cNvPr id="0" name=""/>
        <dsp:cNvSpPr/>
      </dsp:nvSpPr>
      <dsp:spPr>
        <a:xfrm rot="21360000">
          <a:off x="2412672" y="2656948"/>
          <a:ext cx="1532783" cy="7141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MacGyver</a:t>
          </a:r>
          <a:endParaRPr lang="en-US" sz="2400" kern="1200" dirty="0"/>
        </a:p>
      </dsp:txBody>
      <dsp:txXfrm rot="21360000">
        <a:off x="2412672" y="2656948"/>
        <a:ext cx="1532783" cy="714120"/>
      </dsp:txXfrm>
    </dsp:sp>
    <dsp:sp modelId="{B7CABD2F-F251-4355-B8C9-927B3E01214D}">
      <dsp:nvSpPr>
        <dsp:cNvPr id="0" name=""/>
        <dsp:cNvSpPr/>
      </dsp:nvSpPr>
      <dsp:spPr>
        <a:xfrm rot="21360000">
          <a:off x="2321378" y="1578935"/>
          <a:ext cx="1508112" cy="1066927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21360000">
        <a:off x="2321378" y="1578935"/>
        <a:ext cx="1508112" cy="106692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5F6F6-C8C6-4BA1-BA5B-6B5CB889AEE6}">
      <dsp:nvSpPr>
        <dsp:cNvPr id="0" name=""/>
        <dsp:cNvSpPr/>
      </dsp:nvSpPr>
      <dsp:spPr>
        <a:xfrm>
          <a:off x="2123376" y="0"/>
          <a:ext cx="1629346" cy="90519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Prevention</a:t>
          </a:r>
          <a:endParaRPr lang="en-US" sz="2400" kern="1200" dirty="0"/>
        </a:p>
      </dsp:txBody>
      <dsp:txXfrm>
        <a:off x="2123376" y="0"/>
        <a:ext cx="1629346" cy="905192"/>
      </dsp:txXfrm>
    </dsp:sp>
    <dsp:sp modelId="{9C186E33-5039-4C5A-871A-498C7AE23064}">
      <dsp:nvSpPr>
        <dsp:cNvPr id="0" name=""/>
        <dsp:cNvSpPr/>
      </dsp:nvSpPr>
      <dsp:spPr>
        <a:xfrm>
          <a:off x="4476877" y="0"/>
          <a:ext cx="1629346" cy="90519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Recovery</a:t>
          </a:r>
          <a:endParaRPr lang="en-US" sz="2400" kern="1200" dirty="0"/>
        </a:p>
      </dsp:txBody>
      <dsp:txXfrm>
        <a:off x="4476877" y="0"/>
        <a:ext cx="1629346" cy="905192"/>
      </dsp:txXfrm>
    </dsp:sp>
    <dsp:sp modelId="{AA0BD176-1CD1-42F2-A5DE-E8A4725BE6A3}">
      <dsp:nvSpPr>
        <dsp:cNvPr id="0" name=""/>
        <dsp:cNvSpPr/>
      </dsp:nvSpPr>
      <dsp:spPr>
        <a:xfrm>
          <a:off x="3775352" y="3847068"/>
          <a:ext cx="678894" cy="678894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A78E9-C9BE-47E0-8EE6-F1F89BE72FCC}">
      <dsp:nvSpPr>
        <dsp:cNvPr id="0" name=""/>
        <dsp:cNvSpPr/>
      </dsp:nvSpPr>
      <dsp:spPr>
        <a:xfrm rot="21360000">
          <a:off x="2077494" y="3556154"/>
          <a:ext cx="4074610" cy="2849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0CE54E-FDC5-4407-8FEE-EF6C821584E8}">
      <dsp:nvSpPr>
        <dsp:cNvPr id="0" name=""/>
        <dsp:cNvSpPr/>
      </dsp:nvSpPr>
      <dsp:spPr>
        <a:xfrm rot="21360000">
          <a:off x="2084308" y="3042852"/>
          <a:ext cx="1616962" cy="5584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Policies, Standards, Guidelines</a:t>
          </a:r>
          <a:endParaRPr lang="en-US" sz="1300" kern="1200" dirty="0"/>
        </a:p>
      </dsp:txBody>
      <dsp:txXfrm rot="21360000">
        <a:off x="2084308" y="3042852"/>
        <a:ext cx="1616962" cy="558409"/>
      </dsp:txXfrm>
    </dsp:sp>
    <dsp:sp modelId="{49343FD4-596D-4C71-A07A-ACBF9DE5408C}">
      <dsp:nvSpPr>
        <dsp:cNvPr id="0" name=""/>
        <dsp:cNvSpPr/>
      </dsp:nvSpPr>
      <dsp:spPr>
        <a:xfrm rot="21360000">
          <a:off x="2039049" y="2445425"/>
          <a:ext cx="1616962" cy="5584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Physical Security</a:t>
          </a:r>
          <a:endParaRPr lang="en-US" sz="1300" kern="1200" dirty="0"/>
        </a:p>
      </dsp:txBody>
      <dsp:txXfrm rot="21360000">
        <a:off x="2039049" y="2445425"/>
        <a:ext cx="1616962" cy="558409"/>
      </dsp:txXfrm>
    </dsp:sp>
    <dsp:sp modelId="{18DABD48-1135-40D3-A43B-7D27CB7E8804}">
      <dsp:nvSpPr>
        <dsp:cNvPr id="0" name=""/>
        <dsp:cNvSpPr/>
      </dsp:nvSpPr>
      <dsp:spPr>
        <a:xfrm rot="21360000">
          <a:off x="1993789" y="1847998"/>
          <a:ext cx="1616962" cy="5584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Tech Security</a:t>
          </a:r>
          <a:endParaRPr lang="en-US" sz="1300" kern="1200" dirty="0"/>
        </a:p>
      </dsp:txBody>
      <dsp:txXfrm rot="21360000">
        <a:off x="1993789" y="1847998"/>
        <a:ext cx="1616962" cy="558409"/>
      </dsp:txXfrm>
    </dsp:sp>
    <dsp:sp modelId="{B5F4179D-F25C-4BD6-8A6C-EDAEEFD6841F}">
      <dsp:nvSpPr>
        <dsp:cNvPr id="0" name=""/>
        <dsp:cNvSpPr/>
      </dsp:nvSpPr>
      <dsp:spPr>
        <a:xfrm rot="21360000">
          <a:off x="1948529" y="1250570"/>
          <a:ext cx="1616962" cy="5584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Employee Communication</a:t>
          </a:r>
          <a:endParaRPr lang="en-US" sz="1300" kern="1200" dirty="0"/>
        </a:p>
      </dsp:txBody>
      <dsp:txXfrm rot="21360000">
        <a:off x="1948529" y="1250570"/>
        <a:ext cx="1616962" cy="558409"/>
      </dsp:txXfrm>
    </dsp:sp>
    <dsp:sp modelId="{54D4AC92-CDDC-401F-8753-7C77B3D2EB06}">
      <dsp:nvSpPr>
        <dsp:cNvPr id="0" name=""/>
        <dsp:cNvSpPr/>
      </dsp:nvSpPr>
      <dsp:spPr>
        <a:xfrm rot="21360000">
          <a:off x="4437809" y="2879917"/>
          <a:ext cx="1616962" cy="558409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?? Completely unknown ??</a:t>
          </a:r>
          <a:endParaRPr lang="en-US" sz="1300" kern="1200" dirty="0"/>
        </a:p>
      </dsp:txBody>
      <dsp:txXfrm rot="21360000">
        <a:off x="4437809" y="2879917"/>
        <a:ext cx="1616962" cy="558409"/>
      </dsp:txXfrm>
    </dsp:sp>
    <dsp:sp modelId="{8F1D36CD-9993-441E-B94A-A985E3F6DD1D}">
      <dsp:nvSpPr>
        <dsp:cNvPr id="0" name=""/>
        <dsp:cNvSpPr/>
      </dsp:nvSpPr>
      <dsp:spPr>
        <a:xfrm rot="21360000">
          <a:off x="4392549" y="2282490"/>
          <a:ext cx="1616962" cy="558409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?? Didn’t we already spend that money ??</a:t>
          </a:r>
          <a:endParaRPr lang="en-US" sz="1300" kern="1200" dirty="0"/>
        </a:p>
      </dsp:txBody>
      <dsp:txXfrm rot="21360000">
        <a:off x="4392549" y="2282490"/>
        <a:ext cx="1616962" cy="558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AB7BE-B8BE-4991-B5EC-C78C50F747AD}" type="datetimeFigureOut">
              <a:rPr lang="en-US" smtClean="0"/>
              <a:t>12/2/2010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94077-782D-4C02-8C5C-44DC28C28A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Simply</a:t>
            </a:r>
            <a:r>
              <a:rPr lang="en-US" baseline="0" dirty="0" smtClean="0"/>
              <a:t> explain that we examined three possible approaches, each of which will be described in slides to follow…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AF681-177D-4A14-8D68-15368834DF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Viewing</a:t>
            </a:r>
            <a:r>
              <a:rPr lang="en-US" baseline="0" dirty="0" smtClean="0"/>
              <a:t> being hacked through the “Disaster Recovery” </a:t>
            </a:r>
            <a:r>
              <a:rPr lang="en-US" baseline="0" dirty="0" err="1" smtClean="0"/>
              <a:t>lense</a:t>
            </a:r>
            <a:r>
              <a:rPr lang="en-US" baseline="0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Need</a:t>
            </a:r>
            <a:r>
              <a:rPr lang="en-US" baseline="0" dirty="0" smtClean="0"/>
              <a:t> to plan for the unplanned.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Each disaster is different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Not just a technical problem</a:t>
            </a:r>
          </a:p>
          <a:p>
            <a:pPr marL="628650" lvl="1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628650" lvl="1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80EE-F325-4778-8065-A1B6658BF7F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867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Security</a:t>
            </a:r>
            <a:r>
              <a:rPr lang="en-US" baseline="0" dirty="0" smtClean="0"/>
              <a:t> is mostly about “An ounce of prevention is worth a pound of cure”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We like to think of security as </a:t>
            </a:r>
            <a:r>
              <a:rPr lang="en-US" i="1" baseline="0" dirty="0" smtClean="0"/>
              <a:t>preparation</a:t>
            </a:r>
            <a:r>
              <a:rPr lang="en-US" baseline="0" dirty="0" smtClean="0"/>
              <a:t>, not just prevention.  Prevention is only one part.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Prevention gets focus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Where we operate most of the time.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Happier to think about.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Easier to plan and implement.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Where the money is.</a:t>
            </a:r>
          </a:p>
          <a:p>
            <a:pPr marL="628650" lvl="1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80EE-F325-4778-8065-A1B6658BF7F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3462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Starts after a major</a:t>
            </a:r>
            <a:r>
              <a:rPr lang="en-US" baseline="0" dirty="0" smtClean="0"/>
              <a:t> security event.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Can be for any security event, not just a “hack”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Purpose is very simple, should be stated simply to keep people on track.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Each member of the team will be worried about something different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80EE-F325-4778-8065-A1B6658BF7F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0711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High</a:t>
            </a:r>
            <a:r>
              <a:rPr lang="en-US" baseline="0" dirty="0" smtClean="0"/>
              <a:t> level team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Needs to respond quickly, that’s why you need backups.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These roles can be combined if your organization is small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80EE-F325-4778-8065-A1B6658BF7F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54817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Can be expanded if organization is big: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Sys admin, network admin, and security admin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Plant manager, or control center manager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Process engineer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80EE-F325-4778-8065-A1B6658BF7F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5213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CSIRT</a:t>
            </a:r>
            <a:r>
              <a:rPr lang="en-US" baseline="0" dirty="0" smtClean="0"/>
              <a:t> should be available 24/7 generally.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Technically analyzing the incident will be a tech job, deciding the value of what was affected will be theirs.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Response should be weighted against cost.  Viewed from all angles.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May not want to involve law enforcement, there are costs.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Communication needs to be handled tactfully.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Need to comply with law.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Vendors can get in your way.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Forensics you want to undertake.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80EE-F325-4778-8065-A1B6658BF7F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4039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Scope &amp; Deliverables: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R</a:t>
            </a:r>
            <a:r>
              <a:rPr lang="en-US" dirty="0" smtClean="0"/>
              <a:t>anging</a:t>
            </a:r>
            <a:r>
              <a:rPr lang="en-US" baseline="0" dirty="0" smtClean="0"/>
              <a:t> from forensic investigation with possibly inconclusive results, to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In-depth security audit with detailed recommendations and/or implementation services.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This excludes the cost of any hardware/software purchases needed.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None/>
            </a:pPr>
            <a:r>
              <a:rPr lang="en-US" baseline="0" dirty="0" smtClean="0"/>
              <a:t>Bear in mind, we are a small start-up manufacturer, and still in the R&amp;D/pre-revenue phase; let alone profitable.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AF681-177D-4A14-8D68-15368834DF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Tier I – Clearly</a:t>
            </a:r>
            <a:r>
              <a:rPr lang="en-US" baseline="0" dirty="0" smtClean="0"/>
              <a:t> u</a:t>
            </a:r>
            <a:r>
              <a:rPr lang="en-US" dirty="0" smtClean="0"/>
              <a:t>nrealistic and unjustifiable.</a:t>
            </a:r>
            <a:r>
              <a:rPr lang="en-US" baseline="0" dirty="0" smtClean="0"/>
              <a:t> Besides, w</a:t>
            </a:r>
            <a:r>
              <a:rPr lang="en-US" dirty="0" smtClean="0"/>
              <a:t>e could buy everything</a:t>
            </a:r>
            <a:r>
              <a:rPr lang="en-US" baseline="0" dirty="0" smtClean="0"/>
              <a:t> Cisco, ca, and Juniper have on the truck. </a:t>
            </a:r>
            <a:endParaRPr lang="en-US" dirty="0" smtClean="0"/>
          </a:p>
          <a:p>
            <a:r>
              <a:rPr lang="en-US" dirty="0" smtClean="0"/>
              <a:t>Never 100%. Even the NSA can get hacked</a:t>
            </a:r>
          </a:p>
          <a:p>
            <a:r>
              <a:rPr lang="en-US" dirty="0" err="1" smtClean="0"/>
              <a:t>McGuyver</a:t>
            </a:r>
            <a:r>
              <a:rPr lang="en-US" baseline="0" dirty="0" smtClean="0"/>
              <a:t>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AF681-177D-4A14-8D68-15368834DFF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Tier I – Clearly</a:t>
            </a:r>
            <a:r>
              <a:rPr lang="en-US" baseline="0" dirty="0" smtClean="0"/>
              <a:t> u</a:t>
            </a:r>
            <a:r>
              <a:rPr lang="en-US" dirty="0" smtClean="0"/>
              <a:t>nrealistic and unjustifiable.</a:t>
            </a:r>
            <a:r>
              <a:rPr lang="en-US" baseline="0" dirty="0" smtClean="0"/>
              <a:t> Besides, w</a:t>
            </a:r>
            <a:r>
              <a:rPr lang="en-US" dirty="0" smtClean="0"/>
              <a:t>e could buy everything</a:t>
            </a:r>
            <a:r>
              <a:rPr lang="en-US" baseline="0" dirty="0" smtClean="0"/>
              <a:t> Cisco, ca, and Juniper have on the truck. </a:t>
            </a:r>
            <a:endParaRPr lang="en-US" dirty="0" smtClean="0"/>
          </a:p>
          <a:p>
            <a:r>
              <a:rPr lang="en-US" dirty="0" smtClean="0"/>
              <a:t>Never 100%. Even the NSA can get hacked</a:t>
            </a:r>
          </a:p>
          <a:p>
            <a:r>
              <a:rPr lang="en-US" dirty="0" err="1" smtClean="0"/>
              <a:t>McGuyver</a:t>
            </a:r>
            <a:r>
              <a:rPr lang="en-US" baseline="0" dirty="0" smtClean="0"/>
              <a:t>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AF681-177D-4A14-8D68-15368834DFF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Tier I – Clearly</a:t>
            </a:r>
            <a:r>
              <a:rPr lang="en-US" baseline="0" dirty="0" smtClean="0"/>
              <a:t> u</a:t>
            </a:r>
            <a:r>
              <a:rPr lang="en-US" dirty="0" smtClean="0"/>
              <a:t>nrealistic and unjustifiable.</a:t>
            </a:r>
            <a:r>
              <a:rPr lang="en-US" baseline="0" dirty="0" smtClean="0"/>
              <a:t> Besides, w</a:t>
            </a:r>
            <a:r>
              <a:rPr lang="en-US" dirty="0" smtClean="0"/>
              <a:t>e could buy everything</a:t>
            </a:r>
            <a:r>
              <a:rPr lang="en-US" baseline="0" dirty="0" smtClean="0"/>
              <a:t> Cisco, ca, and Juniper have on the truck. </a:t>
            </a:r>
            <a:endParaRPr lang="en-US" dirty="0" smtClean="0"/>
          </a:p>
          <a:p>
            <a:r>
              <a:rPr lang="en-US" dirty="0" smtClean="0"/>
              <a:t>Never 100%. Even the NSA can get hacked</a:t>
            </a:r>
          </a:p>
          <a:p>
            <a:r>
              <a:rPr lang="en-US" dirty="0" err="1" smtClean="0"/>
              <a:t>McGuyver</a:t>
            </a:r>
            <a:r>
              <a:rPr lang="en-US" baseline="0" dirty="0" smtClean="0"/>
              <a:t>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AF681-177D-4A14-8D68-15368834DF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Tier I – Clearly</a:t>
            </a:r>
            <a:r>
              <a:rPr lang="en-US" baseline="0" dirty="0" smtClean="0"/>
              <a:t> u</a:t>
            </a:r>
            <a:r>
              <a:rPr lang="en-US" dirty="0" smtClean="0"/>
              <a:t>nrealistic and unjustifiable.</a:t>
            </a:r>
            <a:r>
              <a:rPr lang="en-US" baseline="0" dirty="0" smtClean="0"/>
              <a:t> Besides, w</a:t>
            </a:r>
            <a:r>
              <a:rPr lang="en-US" dirty="0" smtClean="0"/>
              <a:t>e could buy everything</a:t>
            </a:r>
            <a:r>
              <a:rPr lang="en-US" baseline="0" dirty="0" smtClean="0"/>
              <a:t> Cisco, ca, and Juniper have on the truck. </a:t>
            </a:r>
            <a:endParaRPr lang="en-US" dirty="0" smtClean="0"/>
          </a:p>
          <a:p>
            <a:r>
              <a:rPr lang="en-US" dirty="0" smtClean="0"/>
              <a:t>Never 100%. Even the NSA can get hacked</a:t>
            </a:r>
          </a:p>
          <a:p>
            <a:r>
              <a:rPr lang="en-US" dirty="0" err="1" smtClean="0"/>
              <a:t>McGuyver</a:t>
            </a:r>
            <a:r>
              <a:rPr lang="en-US" baseline="0" dirty="0" smtClean="0"/>
              <a:t>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AF681-177D-4A14-8D68-15368834DF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Tier I – Clearly</a:t>
            </a:r>
            <a:r>
              <a:rPr lang="en-US" baseline="0" dirty="0" smtClean="0"/>
              <a:t> u</a:t>
            </a:r>
            <a:r>
              <a:rPr lang="en-US" dirty="0" smtClean="0"/>
              <a:t>nrealistic and unjustifiable.</a:t>
            </a:r>
            <a:r>
              <a:rPr lang="en-US" baseline="0" dirty="0" smtClean="0"/>
              <a:t> Besides, w</a:t>
            </a:r>
            <a:r>
              <a:rPr lang="en-US" dirty="0" smtClean="0"/>
              <a:t>e could buy everything</a:t>
            </a:r>
            <a:r>
              <a:rPr lang="en-US" baseline="0" dirty="0" smtClean="0"/>
              <a:t> Cisco, ca, and Juniper have on the truck. </a:t>
            </a:r>
            <a:endParaRPr lang="en-US" dirty="0" smtClean="0"/>
          </a:p>
          <a:p>
            <a:r>
              <a:rPr lang="en-US" dirty="0" smtClean="0"/>
              <a:t>Never 100%. Even the NSA can get hacked</a:t>
            </a:r>
          </a:p>
          <a:p>
            <a:r>
              <a:rPr lang="en-US" dirty="0" err="1" smtClean="0"/>
              <a:t>McGuyver</a:t>
            </a:r>
            <a:r>
              <a:rPr lang="en-US" baseline="0" dirty="0" smtClean="0"/>
              <a:t>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AF681-177D-4A14-8D68-15368834DF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Forensics</a:t>
            </a:r>
            <a:r>
              <a:rPr lang="en-US" baseline="0" dirty="0" smtClean="0"/>
              <a:t> determined to produce little value – is it easier to identify high risk vulnerabilities using a simple scanning/profiling tool and remediate all five or even ten?</a:t>
            </a:r>
          </a:p>
          <a:p>
            <a:r>
              <a:rPr lang="en-US" baseline="0" dirty="0" smtClean="0"/>
              <a:t>Or does it make sense to spend a bunch of money to POSSIBLY identify the exact vulnerability and fix just that?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our last exploit, we’re not sure how long that “back door” to the house was left ajar…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AF681-177D-4A14-8D68-15368834DFF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classic mistake that many organizations make is to deploy technology, and expect that alone to fix the problem.</a:t>
            </a:r>
          </a:p>
          <a:p>
            <a:r>
              <a:rPr lang="en-US" baseline="0" dirty="0" smtClean="0"/>
              <a:t>We decided, that while these were nice measures to have in place, we needed to do more.</a:t>
            </a:r>
          </a:p>
          <a:p>
            <a:r>
              <a:rPr lang="en-US" baseline="0" dirty="0" smtClean="0"/>
              <a:t>So we also designed and implemented procedural steps in the form of an internal Computer Security Incident Response Team, or C-SIRT, which Junia is going to tell </a:t>
            </a:r>
            <a:r>
              <a:rPr lang="en-US" baseline="0" smtClean="0"/>
              <a:t>you about…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AF681-177D-4A14-8D68-15368834DF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B5AC-4FEA-48BD-9C56-DAD4F7A8FA4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4C43-72A1-4BB5-A644-AD9F9B59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B5AC-4FEA-48BD-9C56-DAD4F7A8FA4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4C43-72A1-4BB5-A644-AD9F9B59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B5AC-4FEA-48BD-9C56-DAD4F7A8FA4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4C43-72A1-4BB5-A644-AD9F9B59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B5AC-4FEA-48BD-9C56-DAD4F7A8FA4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4C43-72A1-4BB5-A644-AD9F9B59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B5AC-4FEA-48BD-9C56-DAD4F7A8FA4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4C43-72A1-4BB5-A644-AD9F9B59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B5AC-4FEA-48BD-9C56-DAD4F7A8FA4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4C43-72A1-4BB5-A644-AD9F9B59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B5AC-4FEA-48BD-9C56-DAD4F7A8FA4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4C43-72A1-4BB5-A644-AD9F9B59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B5AC-4FEA-48BD-9C56-DAD4F7A8FA4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4C43-72A1-4BB5-A644-AD9F9B59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B5AC-4FEA-48BD-9C56-DAD4F7A8FA4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4C43-72A1-4BB5-A644-AD9F9B59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B5AC-4FEA-48BD-9C56-DAD4F7A8FA4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4C43-72A1-4BB5-A644-AD9F9B59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B5AC-4FEA-48BD-9C56-DAD4F7A8FA4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74C43-72A1-4BB5-A644-AD9F9B59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4B5AC-4FEA-48BD-9C56-DAD4F7A8FA42}" type="datetimeFigureOut">
              <a:rPr lang="en-US" smtClean="0"/>
              <a:pPr/>
              <a:t>12/2/2010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74C43-72A1-4BB5-A644-AD9F9B593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You’ve been hacked, now what? By Wild </a:t>
            </a:r>
            <a:r>
              <a:rPr lang="en-US" dirty="0" err="1" smtClean="0"/>
              <a:t>Wild</a:t>
            </a:r>
            <a:r>
              <a:rPr lang="en-US" dirty="0" smtClean="0"/>
              <a:t> West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Tech Solve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Another wide spectrum of options…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Tier I enterprise class solution?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724400" y="1570037"/>
          <a:ext cx="426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Tech Solve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Another wide spectrum of options…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Tier I enterprise class solution?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Homegrown Approach?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724400" y="1570037"/>
          <a:ext cx="426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Tech Solve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Another wide spectrum of options…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Tier I enterprise class solution?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Homegrown Approach?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724400" y="1570037"/>
          <a:ext cx="426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Tech Solve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Another wide spectrum of options…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Tier I enterprise class solution?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Homegrown Approach?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Something in between?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724400" y="1570037"/>
          <a:ext cx="426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 Decide…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</a:t>
            </a:r>
            <a:r>
              <a:rPr lang="en-US" dirty="0" err="1" smtClean="0"/>
              <a:t>Nessus</a:t>
            </a:r>
            <a:r>
              <a:rPr lang="en-US" dirty="0" smtClean="0"/>
              <a:t> scan of our network</a:t>
            </a:r>
          </a:p>
          <a:p>
            <a:r>
              <a:rPr lang="en-US" dirty="0" smtClean="0"/>
              <a:t>Plug all high and medium risk firewall vulnerabilities identified</a:t>
            </a:r>
          </a:p>
          <a:p>
            <a:r>
              <a:rPr lang="en-US" dirty="0" smtClean="0"/>
              <a:t>ADDED! open source IDS product for faster recognition of attempted attacks or successful exploits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 Decide…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</a:t>
            </a:r>
            <a:r>
              <a:rPr lang="en-US" dirty="0" err="1" smtClean="0"/>
              <a:t>Nessus</a:t>
            </a:r>
            <a:r>
              <a:rPr lang="en-US" dirty="0" smtClean="0"/>
              <a:t> scan of our network</a:t>
            </a:r>
          </a:p>
          <a:p>
            <a:r>
              <a:rPr lang="en-US" dirty="0" smtClean="0"/>
              <a:t>Plug all high and medium risk firewall vulnerabilities identified</a:t>
            </a:r>
          </a:p>
          <a:p>
            <a:r>
              <a:rPr lang="en-US" dirty="0" smtClean="0"/>
              <a:t>ADDED! open source IDS product for faster recognition of attempted attacks or successful exploits</a:t>
            </a:r>
          </a:p>
          <a:p>
            <a:r>
              <a:rPr lang="en-US" sz="4800" b="1" dirty="0" smtClean="0">
                <a:solidFill>
                  <a:srgbClr val="FF0000"/>
                </a:solidFill>
              </a:rPr>
              <a:t>But! We didn’t stop there…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Security Incident Response Team (CSIRT)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Disaster Recovery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683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</a:t>
            </a:r>
            <a:r>
              <a:rPr lang="en-US" i="1" dirty="0" smtClean="0"/>
              <a:t>Preparation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960970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28309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Security Incident Response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u="sng" dirty="0" smtClean="0"/>
              <a:t>Purpose</a:t>
            </a:r>
          </a:p>
          <a:p>
            <a:pPr marL="0" indent="0">
              <a:buNone/>
            </a:pPr>
            <a:r>
              <a:rPr lang="en-US" sz="2000" dirty="0" smtClean="0"/>
              <a:t>After a Major Security Incident:</a:t>
            </a:r>
          </a:p>
          <a:p>
            <a:r>
              <a:rPr lang="en-US" dirty="0" smtClean="0"/>
              <a:t>To be able to quickly and efficiently make and execute decisions that are the best for the </a:t>
            </a:r>
            <a:r>
              <a:rPr lang="en-US" dirty="0" smtClean="0"/>
              <a:t>organization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8540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Security Incident Response Team (CSIRT)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u="sng" dirty="0" smtClean="0"/>
              <a:t>Roles</a:t>
            </a:r>
          </a:p>
          <a:p>
            <a:pPr lvl="1"/>
            <a:r>
              <a:rPr lang="en-US" dirty="0" smtClean="0"/>
              <a:t>Team manager and backup team manager</a:t>
            </a:r>
          </a:p>
          <a:p>
            <a:pPr lvl="1"/>
            <a:r>
              <a:rPr lang="en-US" dirty="0" smtClean="0"/>
              <a:t>Technical/Security expert</a:t>
            </a:r>
          </a:p>
          <a:p>
            <a:pPr lvl="1"/>
            <a:r>
              <a:rPr lang="en-US" dirty="0" smtClean="0"/>
              <a:t>Executive</a:t>
            </a:r>
          </a:p>
          <a:p>
            <a:pPr lvl="1"/>
            <a:r>
              <a:rPr lang="en-US" dirty="0" smtClean="0"/>
              <a:t>Legal expert</a:t>
            </a:r>
          </a:p>
          <a:p>
            <a:pPr lvl="1"/>
            <a:r>
              <a:rPr lang="en-US" dirty="0" smtClean="0"/>
              <a:t>PR specialist</a:t>
            </a:r>
          </a:p>
          <a:p>
            <a:pPr lvl="1"/>
            <a:r>
              <a:rPr lang="en-US" dirty="0" smtClean="0"/>
              <a:t>HR specialist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34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we did do</a:t>
            </a:r>
          </a:p>
          <a:p>
            <a:r>
              <a:rPr lang="en-US" baseline="0" dirty="0" smtClean="0"/>
              <a:t>Alternative </a:t>
            </a:r>
            <a:r>
              <a:rPr lang="en-US" baseline="0" dirty="0" smtClean="0"/>
              <a:t>Solutions</a:t>
            </a:r>
            <a:endParaRPr lang="en-US" baseline="0" dirty="0" smtClean="0"/>
          </a:p>
          <a:p>
            <a:r>
              <a:rPr lang="en-US" baseline="0" dirty="0" smtClean="0"/>
              <a:t>Best solution: CSIRT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Security Incident Response Team (CSIRT)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400" u="sng" dirty="0" smtClean="0"/>
              <a:t>Roles Example:</a:t>
            </a:r>
          </a:p>
          <a:p>
            <a:pPr lvl="1"/>
            <a:r>
              <a:rPr lang="en-US" dirty="0" smtClean="0"/>
              <a:t>Team manager and backup team manager</a:t>
            </a:r>
          </a:p>
          <a:p>
            <a:pPr lvl="2"/>
            <a:r>
              <a:rPr lang="en-US" dirty="0" smtClean="0"/>
              <a:t>(IT Director, Sys Admin)</a:t>
            </a:r>
          </a:p>
          <a:p>
            <a:pPr lvl="1"/>
            <a:r>
              <a:rPr lang="en-US" dirty="0" smtClean="0"/>
              <a:t>Technical/Security expert</a:t>
            </a:r>
          </a:p>
          <a:p>
            <a:pPr lvl="2"/>
            <a:r>
              <a:rPr lang="en-US" dirty="0" smtClean="0"/>
              <a:t>(IT Director, Sys Admin)</a:t>
            </a:r>
          </a:p>
          <a:p>
            <a:pPr lvl="1"/>
            <a:r>
              <a:rPr lang="en-US" dirty="0" smtClean="0"/>
              <a:t>Executive</a:t>
            </a:r>
          </a:p>
          <a:p>
            <a:pPr lvl="2"/>
            <a:r>
              <a:rPr lang="en-US" dirty="0" smtClean="0"/>
              <a:t>(CEO)</a:t>
            </a:r>
          </a:p>
          <a:p>
            <a:pPr lvl="1"/>
            <a:r>
              <a:rPr lang="en-US" dirty="0" smtClean="0"/>
              <a:t>Legal expert</a:t>
            </a:r>
          </a:p>
          <a:p>
            <a:pPr lvl="2"/>
            <a:r>
              <a:rPr lang="en-US" dirty="0" smtClean="0"/>
              <a:t>(CEO)</a:t>
            </a:r>
          </a:p>
          <a:p>
            <a:pPr lvl="1"/>
            <a:r>
              <a:rPr lang="en-US" dirty="0" smtClean="0"/>
              <a:t>PR specialist</a:t>
            </a:r>
          </a:p>
          <a:p>
            <a:pPr lvl="2"/>
            <a:r>
              <a:rPr lang="en-US" dirty="0" smtClean="0"/>
              <a:t>(Marketing Director)</a:t>
            </a:r>
          </a:p>
          <a:p>
            <a:pPr lvl="1"/>
            <a:r>
              <a:rPr lang="en-US" dirty="0" smtClean="0"/>
              <a:t>HR specialist</a:t>
            </a:r>
          </a:p>
          <a:p>
            <a:pPr lvl="2"/>
            <a:r>
              <a:rPr lang="en-US" dirty="0" smtClean="0"/>
              <a:t>(HR Director)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42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Security Incident Response Team (CSIRT)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u="sng" dirty="0" smtClean="0"/>
              <a:t>Tasks</a:t>
            </a:r>
          </a:p>
          <a:p>
            <a:pPr lvl="1"/>
            <a:r>
              <a:rPr lang="en-US" dirty="0" smtClean="0"/>
              <a:t>Respond quickly to a Major Security Event.</a:t>
            </a:r>
          </a:p>
          <a:p>
            <a:pPr lvl="1"/>
            <a:r>
              <a:rPr lang="en-US" dirty="0" smtClean="0"/>
              <a:t>Analyze the incident</a:t>
            </a:r>
          </a:p>
          <a:p>
            <a:pPr lvl="1"/>
            <a:r>
              <a:rPr lang="en-US" dirty="0" smtClean="0"/>
              <a:t>Respond to the incident in the context of the organization as a </a:t>
            </a:r>
            <a:r>
              <a:rPr lang="en-US" dirty="0" smtClean="0"/>
              <a:t>whole</a:t>
            </a:r>
            <a:endParaRPr lang="en-US" dirty="0" smtClean="0"/>
          </a:p>
          <a:p>
            <a:pPr lvl="2"/>
            <a:r>
              <a:rPr lang="en-US" dirty="0" smtClean="0"/>
              <a:t>Law </a:t>
            </a:r>
            <a:r>
              <a:rPr lang="en-US" dirty="0" smtClean="0"/>
              <a:t>enforcement</a:t>
            </a:r>
            <a:endParaRPr lang="en-US" dirty="0" smtClean="0"/>
          </a:p>
          <a:p>
            <a:pPr lvl="2"/>
            <a:r>
              <a:rPr lang="en-US" dirty="0" smtClean="0"/>
              <a:t>Communications to </a:t>
            </a:r>
            <a:r>
              <a:rPr lang="en-US" dirty="0" smtClean="0"/>
              <a:t>employees</a:t>
            </a:r>
            <a:endParaRPr lang="en-US" dirty="0" smtClean="0"/>
          </a:p>
          <a:p>
            <a:pPr lvl="2"/>
            <a:r>
              <a:rPr lang="en-US" dirty="0" smtClean="0"/>
              <a:t>Legal </a:t>
            </a:r>
            <a:r>
              <a:rPr lang="en-US" dirty="0" smtClean="0"/>
              <a:t>obligations</a:t>
            </a:r>
            <a:endParaRPr lang="en-US" dirty="0" smtClean="0"/>
          </a:p>
          <a:p>
            <a:pPr lvl="2"/>
            <a:r>
              <a:rPr lang="en-US" dirty="0" smtClean="0"/>
              <a:t>Upstream, downstream and third party </a:t>
            </a:r>
            <a:r>
              <a:rPr lang="en-US" dirty="0" smtClean="0"/>
              <a:t>communication</a:t>
            </a:r>
            <a:endParaRPr lang="en-US" dirty="0" smtClean="0"/>
          </a:p>
          <a:p>
            <a:pPr lvl="2"/>
            <a:r>
              <a:rPr lang="en-US" dirty="0" smtClean="0"/>
              <a:t>Forensics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sz="4400" u="sng" dirty="0" smtClean="0"/>
          </a:p>
          <a:p>
            <a:pPr marL="0" indent="0">
              <a:buNone/>
            </a:pPr>
            <a:endParaRPr lang="en-US" sz="4400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474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Security Incident Response Team (CSIRT)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u="sng" dirty="0" smtClean="0"/>
              <a:t>Benefits</a:t>
            </a:r>
          </a:p>
          <a:p>
            <a:pPr lvl="1"/>
            <a:r>
              <a:rPr lang="en-US" dirty="0" smtClean="0"/>
              <a:t>Monetary </a:t>
            </a:r>
            <a:r>
              <a:rPr lang="en-US" dirty="0" smtClean="0"/>
              <a:t>benefits</a:t>
            </a:r>
            <a:endParaRPr lang="en-US" dirty="0" smtClean="0"/>
          </a:p>
          <a:p>
            <a:pPr lvl="2"/>
            <a:r>
              <a:rPr lang="en-US" dirty="0" smtClean="0"/>
              <a:t>Know the real cost of what </a:t>
            </a:r>
            <a:r>
              <a:rPr lang="en-US" dirty="0" smtClean="0"/>
              <a:t>happened</a:t>
            </a:r>
            <a:endParaRPr lang="en-US" dirty="0" smtClean="0"/>
          </a:p>
          <a:p>
            <a:pPr lvl="2"/>
            <a:r>
              <a:rPr lang="en-US" dirty="0" smtClean="0"/>
              <a:t>Prevent wasted time/resources of </a:t>
            </a:r>
            <a:r>
              <a:rPr lang="en-US" dirty="0" smtClean="0"/>
              <a:t>employees</a:t>
            </a:r>
            <a:endParaRPr lang="en-US" dirty="0" smtClean="0"/>
          </a:p>
          <a:p>
            <a:pPr lvl="3"/>
            <a:r>
              <a:rPr lang="en-US" dirty="0" smtClean="0"/>
              <a:t>(calculation here)</a:t>
            </a:r>
          </a:p>
          <a:p>
            <a:pPr lvl="1"/>
            <a:r>
              <a:rPr lang="en-US" dirty="0" smtClean="0"/>
              <a:t>Psychological benefits</a:t>
            </a:r>
          </a:p>
          <a:p>
            <a:pPr lvl="2"/>
            <a:r>
              <a:rPr lang="en-US" dirty="0" smtClean="0"/>
              <a:t>Keeps key players </a:t>
            </a:r>
            <a:r>
              <a:rPr lang="en-US" dirty="0" smtClean="0"/>
              <a:t>calmer</a:t>
            </a:r>
            <a:endParaRPr lang="en-US" dirty="0" smtClean="0"/>
          </a:p>
          <a:p>
            <a:pPr lvl="2"/>
            <a:r>
              <a:rPr lang="en-US" dirty="0" smtClean="0"/>
              <a:t>Keeps you from making (the wrong) </a:t>
            </a:r>
            <a:r>
              <a:rPr lang="en-US" dirty="0" smtClean="0"/>
              <a:t>decision</a:t>
            </a:r>
            <a:endParaRPr lang="en-US" dirty="0" smtClean="0"/>
          </a:p>
          <a:p>
            <a:pPr lvl="2"/>
            <a:r>
              <a:rPr lang="en-US" dirty="0" smtClean="0"/>
              <a:t>May help you save your </a:t>
            </a:r>
            <a:r>
              <a:rPr lang="en-US" dirty="0" smtClean="0"/>
              <a:t>job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99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 &amp; A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Technical</a:t>
            </a:r>
            <a:r>
              <a:rPr lang="en-US" baseline="0" dirty="0" smtClean="0"/>
              <a:t> </a:t>
            </a:r>
            <a:r>
              <a:rPr lang="en-US" baseline="0" dirty="0" smtClean="0"/>
              <a:t>Team</a:t>
            </a:r>
          </a:p>
          <a:p>
            <a:pPr lvl="1"/>
            <a:r>
              <a:rPr lang="en-US" baseline="0" dirty="0" smtClean="0"/>
              <a:t>Easy solution</a:t>
            </a:r>
          </a:p>
          <a:p>
            <a:pPr lvl="1"/>
            <a:r>
              <a:rPr lang="en-US" baseline="0" dirty="0" smtClean="0"/>
              <a:t>Patches/Updates</a:t>
            </a:r>
          </a:p>
          <a:p>
            <a:pPr lvl="1"/>
            <a:r>
              <a:rPr lang="en-US" dirty="0" smtClean="0"/>
              <a:t>Rebuilt</a:t>
            </a:r>
            <a:endParaRPr lang="en-US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Business </a:t>
            </a:r>
            <a:r>
              <a:rPr lang="en-US" baseline="0" dirty="0" smtClean="0"/>
              <a:t>Team </a:t>
            </a:r>
            <a:endParaRPr lang="en-US" baseline="0" dirty="0" smtClean="0"/>
          </a:p>
          <a:p>
            <a:pPr lvl="1"/>
            <a:r>
              <a:rPr lang="en-US" baseline="0" dirty="0" smtClean="0"/>
              <a:t>Senior management, legal, public relation</a:t>
            </a:r>
          </a:p>
          <a:p>
            <a:pPr lvl="1"/>
            <a:r>
              <a:rPr lang="en-US" baseline="0" dirty="0" smtClean="0"/>
              <a:t>Report incident to law enforcement/government agency</a:t>
            </a:r>
          </a:p>
          <a:p>
            <a:pPr lvl="1"/>
            <a:r>
              <a:rPr lang="en-US" baseline="0" dirty="0" smtClean="0"/>
              <a:t>Notify business partners and investors</a:t>
            </a:r>
          </a:p>
          <a:p>
            <a:pPr lvl="1"/>
            <a:r>
              <a:rPr lang="en-US" dirty="0" smtClean="0"/>
              <a:t>Decision</a:t>
            </a:r>
            <a:endParaRPr lang="en-US" baseline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Cost per week (total $352,500) :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Acoustic Engineers (consultant): $15,000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Management (5 people):  $25,000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 IT Staff (30 people):  $62,500</a:t>
            </a:r>
          </a:p>
          <a:p>
            <a:pPr lvl="1"/>
            <a:r>
              <a:rPr lang="en-US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Delay in launch: $250,000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Solution Alternatives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Considered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Bef>
                <a:spcPts val="4200"/>
              </a:spcBef>
              <a:buFont typeface="+mj-lt"/>
              <a:buAutoNum type="arabicPeriod"/>
            </a:pPr>
            <a:r>
              <a:rPr lang="en-US" dirty="0" smtClean="0"/>
              <a:t>Hire</a:t>
            </a:r>
            <a:r>
              <a:rPr lang="en-US" baseline="0" dirty="0" smtClean="0"/>
              <a:t> outside consultants</a:t>
            </a:r>
          </a:p>
          <a:p>
            <a:pPr marL="514350" indent="-514350">
              <a:spcBef>
                <a:spcPts val="4200"/>
              </a:spcBef>
              <a:buFont typeface="+mj-lt"/>
              <a:buAutoNum type="arabicPeriod"/>
            </a:pPr>
            <a:r>
              <a:rPr lang="en-US" baseline="0" dirty="0" smtClean="0"/>
              <a:t>Technology-based HW/SW solution</a:t>
            </a:r>
          </a:p>
          <a:p>
            <a:pPr marL="514350" indent="-514350">
              <a:spcBef>
                <a:spcPts val="4200"/>
              </a:spcBef>
              <a:buFont typeface="+mj-lt"/>
              <a:buAutoNum type="arabicPeriod"/>
            </a:pPr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Computer Security</a:t>
            </a:r>
            <a:r>
              <a:rPr lang="en-US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Incident Response Team (CSIRT)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InfoSecurity</a:t>
            </a:r>
            <a:r>
              <a:rPr lang="en-US" dirty="0" smtClean="0"/>
              <a:t> Consulting Firm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$20k - $200k+ depending on scope and deliverables</a:t>
            </a:r>
          </a:p>
          <a:p>
            <a:r>
              <a:rPr lang="en-US" dirty="0" smtClean="0"/>
              <a:t>Forensics-only approach likely to be </a:t>
            </a:r>
            <a:r>
              <a:rPr lang="en-US" dirty="0" smtClean="0"/>
              <a:t>inconclusive</a:t>
            </a:r>
            <a:endParaRPr lang="en-US" dirty="0" smtClean="0"/>
          </a:p>
          <a:p>
            <a:r>
              <a:rPr lang="en-US" dirty="0" smtClean="0"/>
              <a:t>Expanded scope well beyond our budget</a:t>
            </a:r>
          </a:p>
          <a:p>
            <a:r>
              <a:rPr lang="en-US" dirty="0" smtClean="0"/>
              <a:t>Plus, likely </a:t>
            </a:r>
            <a:r>
              <a:rPr lang="en-US" dirty="0"/>
              <a:t>to lead to further expenditures</a:t>
            </a:r>
          </a:p>
          <a:p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 Tech Solve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Another wide spectrum of options…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</TotalTime>
  <Words>1281</Words>
  <Application>Microsoft Office PowerPoint</Application>
  <PresentationFormat>On-screen Show (4:3)</PresentationFormat>
  <Paragraphs>215</Paragraphs>
  <Slides>23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You’ve been hacked, now what? By Wild Wild West</vt:lpstr>
      <vt:lpstr>Agenda</vt:lpstr>
      <vt:lpstr>What we did do…</vt:lpstr>
      <vt:lpstr>What we did do…</vt:lpstr>
      <vt:lpstr>Downtime</vt:lpstr>
      <vt:lpstr>Solution Alternatives</vt:lpstr>
      <vt:lpstr>Alternatives Considered</vt:lpstr>
      <vt:lpstr>InfoSecurity Consulting Firm</vt:lpstr>
      <vt:lpstr>Let Tech Solve the Problem?</vt:lpstr>
      <vt:lpstr>Let Tech Solve the Problem?</vt:lpstr>
      <vt:lpstr>Let Tech Solve the Problem?</vt:lpstr>
      <vt:lpstr>Let Tech Solve the Problem?</vt:lpstr>
      <vt:lpstr>Let Tech Solve the Problem?</vt:lpstr>
      <vt:lpstr>What We Did Decide…</vt:lpstr>
      <vt:lpstr>What We Did Decide…</vt:lpstr>
      <vt:lpstr>Computer Security Incident Response Team (CSIRT)</vt:lpstr>
      <vt:lpstr>Security Preparation</vt:lpstr>
      <vt:lpstr>Computer Security Incident Response Team</vt:lpstr>
      <vt:lpstr>Computer Security Incident Response Team (CSIRT)</vt:lpstr>
      <vt:lpstr>Computer Security Incident Response Team (CSIRT)</vt:lpstr>
      <vt:lpstr>Computer Security Incident Response Team (CSIRT)</vt:lpstr>
      <vt:lpstr>Computer Security Incident Response Team (CSIRT)</vt:lpstr>
      <vt:lpstr>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jmulia</dc:creator>
  <cp:lastModifiedBy>jmulia</cp:lastModifiedBy>
  <cp:revision>20</cp:revision>
  <dcterms:created xsi:type="dcterms:W3CDTF">2010-12-01T03:04:46Z</dcterms:created>
  <dcterms:modified xsi:type="dcterms:W3CDTF">2010-12-03T01:58:56Z</dcterms:modified>
</cp:coreProperties>
</file>