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19" r:id="rId3"/>
    <p:sldId id="330" r:id="rId4"/>
    <p:sldId id="332" r:id="rId5"/>
    <p:sldId id="323" r:id="rId6"/>
    <p:sldId id="33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82051" autoAdjust="0"/>
  </p:normalViewPr>
  <p:slideViewPr>
    <p:cSldViewPr>
      <p:cViewPr varScale="1">
        <p:scale>
          <a:sx n="90" d="100"/>
          <a:sy n="90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6" y="93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00DDBF-444E-4DD5-819E-D6E2E4062184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E9A5F8-5F83-44B3-9697-6E715066B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0B24-C071-4C46-97AE-048A1D7EB594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C911-A96E-4DA0-A0BF-D08D8D2D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4F16-AFCB-4BDD-BCC2-56F17EB6ACFA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7D7E-A8F5-4915-A69E-73B04D8AB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0E9B-B2DF-4016-B8B4-24D6D222732D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2A69-DB9B-491A-96C6-831BFCD00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BFCA-0A58-46DB-AD20-49F6050DE79D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DCC7-E1F5-42C0-BDCA-22F92986B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553C-2C53-4C8B-A230-86BE3E5BA3D2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F214-6836-4E35-8E87-01508D95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CFBF-E445-4122-9CD8-8151CE7D57F9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F222-6818-402B-B427-7123BB865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923D-5541-4C81-98BE-C89E9A743A9C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D055-0704-4384-AB6F-B68FE6258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012A-B951-4C61-BA35-F52E5A92F52B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1F32-A54E-4898-B0A3-8126F0777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F9394-3C69-4291-BF2F-CF558CB92187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A068-1966-4999-B6B8-A319B9E5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D12D-32A4-4D63-90A5-809C1C681ACC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30E36-6449-4470-BAB4-2894941BA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DC8A-36BC-438F-BB20-E5DC392386F4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9CC3-6D2C-411E-A8D2-EC67F871A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5FB6F1-1FF2-4063-B39A-1CB919257788}" type="datetime1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D1E494-BC86-466A-BE9E-764B5AA4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Network Access Control</a:t>
            </a:r>
            <a:endParaRPr 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rPr>
              <a:t>MSIT 458 – The Chinchillas</a:t>
            </a:r>
            <a:endParaRPr lang="en-US" sz="2200" dirty="0">
              <a:solidFill>
                <a:schemeClr val="bg1">
                  <a:lumMod val="75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4339" name="Picture 3" descr="Chinchil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4500563"/>
            <a:ext cx="11382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The Problem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90600" y="1428750"/>
            <a:ext cx="7239000" cy="5276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Viruses, worms, and botnets are often spread by unknowing victims.  These victims may be your own network users.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How can the network be protected from your own users?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EFF2F-2786-4A67-BA5B-9296872A0554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The Problem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90600" y="1428750"/>
            <a:ext cx="7239000" cy="5276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0A787-1C20-4380-B3B4-65A4522D3CC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388" name="Picture 6" descr="j044312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2825750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Callout 9"/>
          <p:cNvSpPr/>
          <p:nvPr/>
        </p:nvSpPr>
        <p:spPr>
          <a:xfrm>
            <a:off x="3124200" y="1447800"/>
            <a:ext cx="4953000" cy="1600200"/>
          </a:xfrm>
          <a:prstGeom prst="wedgeEllipseCallout">
            <a:avLst>
              <a:gd name="adj1" fmla="val -66277"/>
              <a:gd name="adj2" fmla="val 10443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Hey Trudy!  I disabled McAfee just like you told me to!!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We still on for our date tonight?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4419600" y="3962400"/>
            <a:ext cx="396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Does Bob work for 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your company?</a:t>
            </a: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How would you handle 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this situation?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visit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75" y="3429000"/>
            <a:ext cx="4535488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The Problem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1428750"/>
            <a:ext cx="7239000" cy="5276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0969-79F0-4B50-8BD6-605563D5BF5F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33400" y="1524000"/>
            <a:ext cx="4953000" cy="1828800"/>
          </a:xfrm>
          <a:prstGeom prst="wedgeEllipseCallout">
            <a:avLst>
              <a:gd name="adj1" fmla="val 69822"/>
              <a:gd name="adj2" fmla="val 88403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Thanks for the open access to your network!  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I swear I won’t touch anything!  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381000" y="3733800"/>
            <a:ext cx="3657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How do you handle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guests on your network?</a:t>
            </a: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How much access, if any, is appropriate?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The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35173-788F-4099-91EE-8ECB0C17CD2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8435" name="Picture 4" descr="Screen shot 2010-02-01 at 1.24.19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a typeface="ＭＳ Ｐゴシック" pitchFamily="34" charset="-128"/>
              </a:rPr>
              <a:t>The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FAF15-3FB9-4037-AA5F-B78FE325A44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9459" name="Picture 5" descr="Screen shot 2010-02-01 at 1.28.37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934200" cy="50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106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Office Theme</vt:lpstr>
      <vt:lpstr>Slide 1</vt:lpstr>
      <vt:lpstr>The Problem</vt:lpstr>
      <vt:lpstr>The Problem</vt:lpstr>
      <vt:lpstr>The Problem</vt:lpstr>
      <vt:lpstr>The Problem</vt:lpstr>
      <vt:lpstr>The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R. Yriart</dc:creator>
  <cp:lastModifiedBy>None</cp:lastModifiedBy>
  <cp:revision>114</cp:revision>
  <dcterms:created xsi:type="dcterms:W3CDTF">2010-02-02T02:12:37Z</dcterms:created>
  <dcterms:modified xsi:type="dcterms:W3CDTF">2010-02-02T19:35:04Z</dcterms:modified>
</cp:coreProperties>
</file>