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B64B-4D2C-4381-A245-3E1049A2F351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5BF8-C808-4CC2-87EB-8FF670D8C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7EE2-8D75-4E3B-B402-093B41C05A40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7F52-470A-42A5-9EEA-68D9D4416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8B7F-9E57-455A-8258-7F75C83216DA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2C1F-8D2D-4F32-A7B8-189F14F0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B4D7A-D4CC-4BDF-8BEC-BE315427FB98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FFDE-17B7-4F5C-8515-A24A9B8B9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0646-EEFF-4D5C-820D-552140EB7E2F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902E0-9959-4018-BDC4-2693129A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BBC36-96B9-4AFD-8F9E-2CCA82066D98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2BD6-DC63-415D-BC71-1194057A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A03C-F21C-4F78-8ECF-B9B660CD25A3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8AF35-D612-43C6-A6A8-16BA23ED5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E3B0-6CBC-499B-8E62-4431CDF3390F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</a:t>
            </a:r>
            <a:r>
              <a:rPr lang="en-US" err="1"/>
              <a:t>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0A15-FB32-47F1-AA5B-B83A01624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EED6-7465-4E8E-A39C-B40156928BF7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E9D9-0853-441F-9B33-9729B49AD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63BE-E790-4B37-8B8B-AC97129B7B7A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C0A01-E84D-4206-B1EC-19FA39F7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60D5-7C6C-4611-8014-C87478BD640D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6E1B-C0CA-40EF-B34A-B2BC9D46E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8E252E-D8DC-41A5-B8F6-4CD19CD9A68F}" type="datetimeFigureOut">
              <a:rPr lang="en-US"/>
              <a:pPr>
                <a:defRPr/>
              </a:pPr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MSIT 2010 – Hi5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2B9B17D-4D76-4772-9975-EC147B8B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6" r:id="rId6"/>
    <p:sldLayoutId id="2147483680" r:id="rId7"/>
    <p:sldLayoutId id="2147483679" r:id="rId8"/>
    <p:sldLayoutId id="2147483687" r:id="rId9"/>
    <p:sldLayoutId id="2147483678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600" cap="none" smtClean="0"/>
              <a:t>SECURITY OF OUTSOURCED IT WORK</a:t>
            </a:r>
            <a:endParaRPr lang="en-US" sz="3600" cap="none" baseline="300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7924800" cy="3276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smtClean="0"/>
              <a:t>Offshore teams are taking IT development and management work out of the headquarters</a:t>
            </a:r>
          </a:p>
          <a:p>
            <a:pPr eaLnBrk="1" hangingPunct="1">
              <a:defRPr/>
            </a:pPr>
            <a:r>
              <a:rPr lang="en-US" sz="3200" smtClean="0"/>
              <a:t>Cloud Computing is taking server management out of the headquarters</a:t>
            </a:r>
          </a:p>
        </p:txBody>
      </p: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76200" y="6477000"/>
            <a:ext cx="173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MSIT 2010 – Hi5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600" cap="none" smtClean="0"/>
              <a:t>SECURITY OF OFFSHORE WORK</a:t>
            </a:r>
            <a:endParaRPr lang="en-US" sz="3600" cap="none" baseline="300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09600" y="1981200"/>
            <a:ext cx="7924800" cy="3276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smtClean="0"/>
              <a:t>Compare and contrast security elements of major certification standard bodies</a:t>
            </a:r>
          </a:p>
          <a:p>
            <a:pPr eaLnBrk="1" hangingPunct="1">
              <a:defRPr/>
            </a:pPr>
            <a:r>
              <a:rPr lang="en-US" sz="3200" smtClean="0"/>
              <a:t>Case Study: Evaluate security practices of two large corporations that offshore IT work</a:t>
            </a:r>
          </a:p>
          <a:p>
            <a:pPr eaLnBrk="1" hangingPunct="1">
              <a:defRPr/>
            </a:pPr>
            <a:r>
              <a:rPr lang="en-US" sz="3200" smtClean="0"/>
              <a:t>Security strengths and weaknesses of offshoring IT work</a:t>
            </a:r>
          </a:p>
          <a:p>
            <a:pPr eaLnBrk="1" hangingPunct="1">
              <a:defRPr/>
            </a:pPr>
            <a:endParaRPr lang="en-US" sz="3200" smtClean="0"/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76200" y="6477000"/>
            <a:ext cx="173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MSIT 2010 – Hi5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600" cap="none" smtClean="0"/>
              <a:t>SECURITY OF CLOUD COMPUTING</a:t>
            </a:r>
            <a:endParaRPr lang="en-US" sz="3600" cap="none" baseline="300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09600" y="1524000"/>
            <a:ext cx="7924800" cy="3276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smtClean="0"/>
              <a:t>Compare and contrast security practices of the four largest cloud computing providers</a:t>
            </a:r>
          </a:p>
          <a:p>
            <a:pPr lvl="1" indent="-457200" eaLnBrk="1" hangingPunct="1">
              <a:buFont typeface="Wingdings" pitchFamily="2" charset="2"/>
              <a:buChar char="v"/>
              <a:defRPr/>
            </a:pPr>
            <a:r>
              <a:rPr lang="en-US" sz="2400" smtClean="0"/>
              <a:t>Amazon</a:t>
            </a:r>
          </a:p>
          <a:p>
            <a:pPr lvl="1" indent="-457200" eaLnBrk="1" hangingPunct="1">
              <a:buFont typeface="Wingdings" pitchFamily="2" charset="2"/>
              <a:buChar char="v"/>
              <a:defRPr/>
            </a:pPr>
            <a:r>
              <a:rPr lang="en-US" sz="2400" smtClean="0"/>
              <a:t>Rackspace</a:t>
            </a:r>
          </a:p>
          <a:p>
            <a:pPr eaLnBrk="1" hangingPunct="1">
              <a:defRPr/>
            </a:pPr>
            <a:r>
              <a:rPr lang="en-US" sz="3200" smtClean="0"/>
              <a:t>Case Study: Evaluate security practices of two companies using cloud computing</a:t>
            </a:r>
          </a:p>
          <a:p>
            <a:pPr eaLnBrk="1" hangingPunct="1">
              <a:defRPr/>
            </a:pPr>
            <a:r>
              <a:rPr lang="en-US" sz="3200" smtClean="0"/>
              <a:t>Security strengths and weaknesses of using cloud server space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76200" y="6477000"/>
            <a:ext cx="173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MSIT 2010 – Hi5 Group</a:t>
            </a:r>
          </a:p>
        </p:txBody>
      </p:sp>
      <p:sp>
        <p:nvSpPr>
          <p:cNvPr id="15364" name="Content Placeholder 4"/>
          <p:cNvSpPr>
            <a:spLocks/>
          </p:cNvSpPr>
          <p:nvPr/>
        </p:nvSpPr>
        <p:spPr bwMode="auto">
          <a:xfrm>
            <a:off x="3200400" y="2057400"/>
            <a:ext cx="388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</a:pPr>
            <a:endParaRPr lang="en-US" sz="3200">
              <a:latin typeface="Arial Narrow" pitchFamily="34" charset="0"/>
            </a:endParaRPr>
          </a:p>
          <a:p>
            <a:pPr marL="742950" lvl="1" indent="-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>
                <a:latin typeface="Arial Narrow" pitchFamily="34" charset="0"/>
              </a:rPr>
              <a:t>Google</a:t>
            </a:r>
          </a:p>
          <a:p>
            <a:pPr marL="742950" lvl="1" indent="-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>
                <a:latin typeface="Arial Narrow" pitchFamily="34" charset="0"/>
              </a:rPr>
              <a:t>Microsoft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</a:pPr>
            <a:endParaRPr lang="en-US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</TotalTime>
  <Words>115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Horizon</vt:lpstr>
      <vt:lpstr>Horizon</vt:lpstr>
      <vt:lpstr>Horizon</vt:lpstr>
      <vt:lpstr>Horizon</vt:lpstr>
      <vt:lpstr>Horizon</vt:lpstr>
      <vt:lpstr>SECURITY OF OUTSOURCED IT WORK</vt:lpstr>
      <vt:lpstr>SECURITY OF OFFSHORE WORK</vt:lpstr>
      <vt:lpstr>SECURITY OF CLOUD COMPUTING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 Security</dc:title>
  <dc:creator>Mark C. Ordonez</dc:creator>
  <cp:lastModifiedBy>None</cp:lastModifiedBy>
  <cp:revision>8</cp:revision>
  <dcterms:created xsi:type="dcterms:W3CDTF">2010-02-02T02:43:39Z</dcterms:created>
  <dcterms:modified xsi:type="dcterms:W3CDTF">2010-02-05T16:18:57Z</dcterms:modified>
</cp:coreProperties>
</file>