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73" r:id="rId21"/>
    <p:sldId id="274" r:id="rId22"/>
    <p:sldId id="290" r:id="rId23"/>
    <p:sldId id="291" r:id="rId24"/>
    <p:sldId id="275" r:id="rId25"/>
    <p:sldId id="276" r:id="rId26"/>
    <p:sldId id="292" r:id="rId27"/>
    <p:sldId id="295" r:id="rId28"/>
    <p:sldId id="277" r:id="rId29"/>
    <p:sldId id="278" r:id="rId30"/>
    <p:sldId id="279" r:id="rId31"/>
    <p:sldId id="296" r:id="rId32"/>
    <p:sldId id="280" r:id="rId33"/>
    <p:sldId id="281" r:id="rId34"/>
    <p:sldId id="282" r:id="rId35"/>
    <p:sldId id="283" r:id="rId36"/>
    <p:sldId id="284" r:id="rId37"/>
    <p:sldId id="308" r:id="rId38"/>
    <p:sldId id="294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1" autoAdjust="0"/>
    <p:restoredTop sz="94660"/>
  </p:normalViewPr>
  <p:slideViewPr>
    <p:cSldViewPr>
      <p:cViewPr varScale="1">
        <p:scale>
          <a:sx n="96" d="100"/>
          <a:sy n="96" d="100"/>
        </p:scale>
        <p:origin x="-9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0BA44-2C08-E74F-AF7B-270A10E4E7EC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F1083ECF-A3EC-EE45-84E3-DC1F67DA6A2F}" type="parTrans" cxnId="{34251795-6D82-D148-9BA9-28A12889A2F9}">
      <dgm:prSet/>
      <dgm:spPr/>
      <dgm:t>
        <a:bodyPr/>
        <a:lstStyle/>
        <a:p>
          <a:endParaRPr lang="en-US"/>
        </a:p>
      </dgm:t>
    </dgm:pt>
    <dgm:pt modelId="{BF34002A-7826-444C-B074-BC1EA3BDDF7D}" type="sibTrans" cxnId="{34251795-6D82-D148-9BA9-28A12889A2F9}">
      <dgm:prSet/>
      <dgm:spPr/>
      <dgm:t>
        <a:bodyPr/>
        <a:lstStyle/>
        <a:p>
          <a:endParaRPr lang="en-US"/>
        </a:p>
      </dgm:t>
    </dgm:pt>
    <dgm:pt modelId="{F3E9F707-238E-9A41-9923-2245138E5B5E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71FDF14C-9921-D047-8588-08FF8DB74BFF}" type="parTrans" cxnId="{1E14751A-E728-E547-B3AE-982E0310DDA4}">
      <dgm:prSet/>
      <dgm:spPr/>
      <dgm:t>
        <a:bodyPr/>
        <a:lstStyle/>
        <a:p>
          <a:endParaRPr lang="en-US"/>
        </a:p>
      </dgm:t>
    </dgm:pt>
    <dgm:pt modelId="{DF8A2C93-A15B-0640-BE8C-38DF22879CBC}" type="sibTrans" cxnId="{1E14751A-E728-E547-B3AE-982E0310DDA4}">
      <dgm:prSet/>
      <dgm:spPr/>
      <dgm:t>
        <a:bodyPr/>
        <a:lstStyle/>
        <a:p>
          <a:endParaRPr lang="en-US"/>
        </a:p>
      </dgm:t>
    </dgm:pt>
    <dgm:pt modelId="{AE40F518-8572-1C4A-B354-B67C7C2488E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C0BA2DB0-8613-9D48-B946-E442FD446B3C}" type="parTrans" cxnId="{DDB11420-F6C8-274A-A3DD-201EAC15E825}">
      <dgm:prSet/>
      <dgm:spPr/>
      <dgm:t>
        <a:bodyPr/>
        <a:lstStyle/>
        <a:p>
          <a:endParaRPr lang="en-US"/>
        </a:p>
      </dgm:t>
    </dgm:pt>
    <dgm:pt modelId="{9501BBE6-8AC3-6C46-88BF-4491A63F7970}" type="sibTrans" cxnId="{DDB11420-F6C8-274A-A3DD-201EAC15E825}">
      <dgm:prSet/>
      <dgm:spPr/>
      <dgm:t>
        <a:bodyPr/>
        <a:lstStyle/>
        <a:p>
          <a:endParaRPr lang="en-US"/>
        </a:p>
      </dgm:t>
    </dgm:pt>
    <dgm:pt modelId="{36F93B0D-4E96-D149-92D9-F49BE485EFDB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DD6CF07C-3E09-0548-86E2-B363018460AB}" type="parTrans" cxnId="{E9690881-E0F7-5C4C-8A53-4517E38C2469}">
      <dgm:prSet/>
      <dgm:spPr/>
      <dgm:t>
        <a:bodyPr/>
        <a:lstStyle/>
        <a:p>
          <a:endParaRPr lang="en-US"/>
        </a:p>
      </dgm:t>
    </dgm:pt>
    <dgm:pt modelId="{88DD3A3D-A85E-CB4D-8D19-A092CA4F2160}" type="sibTrans" cxnId="{E9690881-E0F7-5C4C-8A53-4517E38C2469}">
      <dgm:prSet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EE847063-0A13-7B48-8B87-B8A9C5B3839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60169D74-3F5C-9D49-A648-D25D2F035B6F}" type="parTrans" cxnId="{09FAEBAB-EF42-FD48-8749-62D8C8130401}">
      <dgm:prSet/>
      <dgm:spPr/>
      <dgm:t>
        <a:bodyPr/>
        <a:lstStyle/>
        <a:p>
          <a:endParaRPr lang="en-US"/>
        </a:p>
      </dgm:t>
    </dgm:pt>
    <dgm:pt modelId="{FE781381-DCF2-B04F-9FF1-2408D433EFFE}" type="sibTrans" cxnId="{09FAEBAB-EF42-FD48-8749-62D8C8130401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IPS.IDS,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3F87-C460-5A4D-8E8E-223F1AD5E4E9}" type="pres">
      <dgm:prSet presAssocID="{1690BA44-2C08-E74F-AF7B-270A10E4E7EC}" presName="linNode" presStyleCnt="0"/>
      <dgm:spPr/>
    </dgm:pt>
    <dgm:pt modelId="{47F53EBA-3881-814A-A7E1-A5784C2D686D}" type="pres">
      <dgm:prSet presAssocID="{1690BA44-2C08-E74F-AF7B-270A10E4E7E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C3FF-D257-F34A-A342-3C38E9768C0F}" type="pres">
      <dgm:prSet presAssocID="{1690BA44-2C08-E74F-AF7B-270A10E4E7E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640F-BB61-B04D-9EBA-C3A8C5FB3AD0}" type="pres">
      <dgm:prSet presAssocID="{BF34002A-7826-444C-B074-BC1EA3BDDF7D}" presName="sp" presStyleCnt="0"/>
      <dgm:spPr/>
    </dgm:pt>
    <dgm:pt modelId="{04CE675A-102F-1946-ADFE-3590C85F5D51}" type="pres">
      <dgm:prSet presAssocID="{AE40F518-8572-1C4A-B354-B67C7C2488EB}" presName="linNode" presStyleCnt="0"/>
      <dgm:spPr/>
    </dgm:pt>
    <dgm:pt modelId="{8937935B-AD42-014C-9765-B2DECC4986D7}" type="pres">
      <dgm:prSet presAssocID="{AE40F518-8572-1C4A-B354-B67C7C2488E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D1E8-C3EC-BA45-9C66-4C926AAD0EEF}" type="pres">
      <dgm:prSet presAssocID="{AE40F518-8572-1C4A-B354-B67C7C2488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D667-2CD9-4843-9790-9A9D9DCA5712}" type="pres">
      <dgm:prSet presAssocID="{9501BBE6-8AC3-6C46-88BF-4491A63F7970}" presName="sp" presStyleCnt="0"/>
      <dgm:spPr/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EC7C-3F87-6C44-A903-6E0A653AA0F5}" type="pres">
      <dgm:prSet presAssocID="{E9C9BA9D-C1AD-354C-9DDB-25BDF65317A2}" presName="sp" presStyleCnt="0"/>
      <dgm:spPr/>
    </dgm:pt>
    <dgm:pt modelId="{9E2B0699-659A-E44C-BF3B-5F0FBD3C19C3}" type="pres">
      <dgm:prSet presAssocID="{EE847063-0A13-7B48-8B87-B8A9C5B38396}" presName="linNode" presStyleCnt="0"/>
      <dgm:spPr/>
    </dgm:pt>
    <dgm:pt modelId="{81ED903F-E621-6244-A4F2-5BB22E0C7E4B}" type="pres">
      <dgm:prSet presAssocID="{EE847063-0A13-7B48-8B87-B8A9C5B3839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EFE-702B-EF4F-8503-27D0E38247BD}" type="pres">
      <dgm:prSet presAssocID="{EE847063-0A13-7B48-8B87-B8A9C5B3839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90881-E0F7-5C4C-8A53-4517E38C2469}" srcId="{AE40F518-8572-1C4A-B354-B67C7C2488EB}" destId="{36F93B0D-4E96-D149-92D9-F49BE485EFDB}" srcOrd="0" destOrd="0" parTransId="{DD6CF07C-3E09-0548-86E2-B363018460AB}" sibTransId="{88DD3A3D-A85E-CB4D-8D19-A092CA4F2160}"/>
    <dgm:cxn modelId="{F9CC4E6E-90A4-A84D-9636-6D0194011CBB}" type="presOf" srcId="{1690BA44-2C08-E74F-AF7B-270A10E4E7EC}" destId="{47F53EBA-3881-814A-A7E1-A5784C2D686D}" srcOrd="0" destOrd="0" presId="urn:microsoft.com/office/officeart/2005/8/layout/vList5"/>
    <dgm:cxn modelId="{D7DE2463-B53C-954C-A730-18C6D6E3D7B1}" type="presOf" srcId="{AE40F518-8572-1C4A-B354-B67C7C2488EB}" destId="{8937935B-AD42-014C-9765-B2DECC4986D7}" srcOrd="0" destOrd="0" presId="urn:microsoft.com/office/officeart/2005/8/layout/vList5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34251795-6D82-D148-9BA9-28A12889A2F9}" srcId="{E5442103-8152-8144-B689-D87B7494F59E}" destId="{1690BA44-2C08-E74F-AF7B-270A10E4E7EC}" srcOrd="0" destOrd="0" parTransId="{F1083ECF-A3EC-EE45-84E3-DC1F67DA6A2F}" sibTransId="{BF34002A-7826-444C-B074-BC1EA3BDDF7D}"/>
    <dgm:cxn modelId="{79A8D18D-0A73-264C-82D4-53872ACE1D73}" type="presOf" srcId="{B697E3ED-84D7-C041-8841-99FA196ECEB3}" destId="{ADF5D5A5-8159-5B45-A073-DD8FBBDB6B00}" srcOrd="0" destOrd="0" presId="urn:microsoft.com/office/officeart/2005/8/layout/vList5"/>
    <dgm:cxn modelId="{85DE5815-72BD-2842-A94C-95ADC761B086}" type="presOf" srcId="{36F93B0D-4E96-D149-92D9-F49BE485EFDB}" destId="{F25AD1E8-C3EC-BA45-9C66-4C926AAD0EEF}" srcOrd="0" destOrd="0" presId="urn:microsoft.com/office/officeart/2005/8/layout/vList5"/>
    <dgm:cxn modelId="{CA2E1FC3-70F5-DB4F-B6BE-6690D7BDF064}" type="presOf" srcId="{F8B67196-A0EA-3042-A893-82D3E6AA3C3B}" destId="{31E00C61-6F8E-1549-967A-855AAB7A85A0}" srcOrd="0" destOrd="0" presId="urn:microsoft.com/office/officeart/2005/8/layout/vList5"/>
    <dgm:cxn modelId="{9F4575FF-B847-AA4F-82C2-85216EC985F8}" srcId="{E5442103-8152-8144-B689-D87B7494F59E}" destId="{F8B67196-A0EA-3042-A893-82D3E6AA3C3B}" srcOrd="2" destOrd="0" parTransId="{23CFF889-8C73-774D-B964-C76081A3680D}" sibTransId="{FFCFE624-08A9-4D43-A72B-D316E9EDBB53}"/>
    <dgm:cxn modelId="{09FAEBAB-EF42-FD48-8749-62D8C8130401}" srcId="{E5442103-8152-8144-B689-D87B7494F59E}" destId="{EE847063-0A13-7B48-8B87-B8A9C5B38396}" srcOrd="4" destOrd="0" parTransId="{60169D74-3F5C-9D49-A648-D25D2F035B6F}" sibTransId="{FE781381-DCF2-B04F-9FF1-2408D433EFFE}"/>
    <dgm:cxn modelId="{1E14751A-E728-E547-B3AE-982E0310DDA4}" srcId="{1690BA44-2C08-E74F-AF7B-270A10E4E7EC}" destId="{F3E9F707-238E-9A41-9923-2245138E5B5E}" srcOrd="0" destOrd="0" parTransId="{71FDF14C-9921-D047-8588-08FF8DB74BFF}" sibTransId="{DF8A2C93-A15B-0640-BE8C-38DF22879CBC}"/>
    <dgm:cxn modelId="{0260498B-726D-7545-B9A2-B904198DD8E8}" type="presOf" srcId="{E5442103-8152-8144-B689-D87B7494F59E}" destId="{A51A6951-185E-3D4E-9607-D387D2C1B687}" srcOrd="0" destOrd="0" presId="urn:microsoft.com/office/officeart/2005/8/layout/vList5"/>
    <dgm:cxn modelId="{15FA09DE-8DB8-7648-AEB3-75FEC4AC9C99}" type="presOf" srcId="{F3E9F707-238E-9A41-9923-2245138E5B5E}" destId="{B6C0C3FF-D257-F34A-A342-3C38E9768C0F}" srcOrd="0" destOrd="0" presId="urn:microsoft.com/office/officeart/2005/8/layout/vList5"/>
    <dgm:cxn modelId="{48E9A103-120C-354E-84B4-03655FB7AB34}" type="presOf" srcId="{924DD734-303A-DE4F-9BF9-BA55A4697366}" destId="{C35F9EFE-702B-EF4F-8503-27D0E38247BD}" srcOrd="0" destOrd="0" presId="urn:microsoft.com/office/officeart/2005/8/layout/vList5"/>
    <dgm:cxn modelId="{A0434EB2-8890-2B45-9A75-8AD6A37BB31D}" srcId="{E5442103-8152-8144-B689-D87B7494F59E}" destId="{30289DC5-15E5-F549-A55B-81C68CEC0B73}" srcOrd="3" destOrd="0" parTransId="{40137AA6-BF4D-A641-8DC4-1AB28633D58E}" sibTransId="{E9C9BA9D-C1AD-354C-9DDB-25BDF65317A2}"/>
    <dgm:cxn modelId="{54961EF2-E83C-7344-801D-AD5C2299A6A7}" type="presOf" srcId="{EE847063-0A13-7B48-8B87-B8A9C5B38396}" destId="{81ED903F-E621-6244-A4F2-5BB22E0C7E4B}" srcOrd="0" destOrd="0" presId="urn:microsoft.com/office/officeart/2005/8/layout/vList5"/>
    <dgm:cxn modelId="{1EE7EC41-7F55-F944-AF87-7730F45E6411}" type="presOf" srcId="{DF5EA17D-A557-8447-A557-4ECDD27EDE14}" destId="{CF3A5D81-A3E2-0B46-A77E-374ABB16F87B}" srcOrd="0" destOrd="0" presId="urn:microsoft.com/office/officeart/2005/8/layout/vList5"/>
    <dgm:cxn modelId="{DDB11420-F6C8-274A-A3DD-201EAC15E825}" srcId="{E5442103-8152-8144-B689-D87B7494F59E}" destId="{AE40F518-8572-1C4A-B354-B67C7C2488EB}" srcOrd="1" destOrd="0" parTransId="{C0BA2DB0-8613-9D48-B946-E442FD446B3C}" sibTransId="{9501BBE6-8AC3-6C46-88BF-4491A63F7970}"/>
    <dgm:cxn modelId="{C2AE9A5A-B845-4B44-9E55-30F8193D13C4}" type="presOf" srcId="{30289DC5-15E5-F549-A55B-81C68CEC0B73}" destId="{C508C1B4-F6AF-9641-94DF-6926704F1FD6}" srcOrd="0" destOrd="0" presId="urn:microsoft.com/office/officeart/2005/8/layout/vList5"/>
    <dgm:cxn modelId="{9FB55BAC-8DA3-D74F-B8DC-106CDD2C7BAB}" srcId="{EE847063-0A13-7B48-8B87-B8A9C5B38396}" destId="{924DD734-303A-DE4F-9BF9-BA55A4697366}" srcOrd="0" destOrd="0" parTransId="{44351D15-0ACB-BA48-9988-E3575CD9426B}" sibTransId="{C707AFDD-056C-BE4F-9BC5-5B0F3263B7CF}"/>
    <dgm:cxn modelId="{E5979B94-9C2B-464E-87EB-10FEE1E0B02E}" type="presParOf" srcId="{A51A6951-185E-3D4E-9607-D387D2C1B687}" destId="{B3DE3F87-C460-5A4D-8E8E-223F1AD5E4E9}" srcOrd="0" destOrd="0" presId="urn:microsoft.com/office/officeart/2005/8/layout/vList5"/>
    <dgm:cxn modelId="{D99BAE78-7749-6749-8905-C1C4FD163AEA}" type="presParOf" srcId="{B3DE3F87-C460-5A4D-8E8E-223F1AD5E4E9}" destId="{47F53EBA-3881-814A-A7E1-A5784C2D686D}" srcOrd="0" destOrd="0" presId="urn:microsoft.com/office/officeart/2005/8/layout/vList5"/>
    <dgm:cxn modelId="{A99BFFAB-CC23-734A-AE44-0B357EA34F06}" type="presParOf" srcId="{B3DE3F87-C460-5A4D-8E8E-223F1AD5E4E9}" destId="{B6C0C3FF-D257-F34A-A342-3C38E9768C0F}" srcOrd="1" destOrd="0" presId="urn:microsoft.com/office/officeart/2005/8/layout/vList5"/>
    <dgm:cxn modelId="{15686FAF-24D3-BE4C-B143-DE44837251DD}" type="presParOf" srcId="{A51A6951-185E-3D4E-9607-D387D2C1B687}" destId="{BBE3640F-BB61-B04D-9EBA-C3A8C5FB3AD0}" srcOrd="1" destOrd="0" presId="urn:microsoft.com/office/officeart/2005/8/layout/vList5"/>
    <dgm:cxn modelId="{76BFBBB9-AAA6-CA4E-9B7F-8B4ECD561EE6}" type="presParOf" srcId="{A51A6951-185E-3D4E-9607-D387D2C1B687}" destId="{04CE675A-102F-1946-ADFE-3590C85F5D51}" srcOrd="2" destOrd="0" presId="urn:microsoft.com/office/officeart/2005/8/layout/vList5"/>
    <dgm:cxn modelId="{84A44BA6-5D83-C54C-85F5-4233869C792B}" type="presParOf" srcId="{04CE675A-102F-1946-ADFE-3590C85F5D51}" destId="{8937935B-AD42-014C-9765-B2DECC4986D7}" srcOrd="0" destOrd="0" presId="urn:microsoft.com/office/officeart/2005/8/layout/vList5"/>
    <dgm:cxn modelId="{58544925-A936-D64C-8D0A-9DD8044E6E83}" type="presParOf" srcId="{04CE675A-102F-1946-ADFE-3590C85F5D51}" destId="{F25AD1E8-C3EC-BA45-9C66-4C926AAD0EEF}" srcOrd="1" destOrd="0" presId="urn:microsoft.com/office/officeart/2005/8/layout/vList5"/>
    <dgm:cxn modelId="{59EEB4AF-173A-044E-9167-02572A630D32}" type="presParOf" srcId="{A51A6951-185E-3D4E-9607-D387D2C1B687}" destId="{0C37D667-2CD9-4843-9790-9A9D9DCA5712}" srcOrd="3" destOrd="0" presId="urn:microsoft.com/office/officeart/2005/8/layout/vList5"/>
    <dgm:cxn modelId="{AA9DCF38-02EC-D84E-8F52-EE839AE0984A}" type="presParOf" srcId="{A51A6951-185E-3D4E-9607-D387D2C1B687}" destId="{A1A48BFD-B0D2-DC48-8B69-377625F8D896}" srcOrd="4" destOrd="0" presId="urn:microsoft.com/office/officeart/2005/8/layout/vList5"/>
    <dgm:cxn modelId="{DC145F0C-DBAD-8B49-BBFB-BB8B1C6D6A1F}" type="presParOf" srcId="{A1A48BFD-B0D2-DC48-8B69-377625F8D896}" destId="{31E00C61-6F8E-1549-967A-855AAB7A85A0}" srcOrd="0" destOrd="0" presId="urn:microsoft.com/office/officeart/2005/8/layout/vList5"/>
    <dgm:cxn modelId="{867BCB77-3D53-DC4B-9FBB-E1610841EC94}" type="presParOf" srcId="{A1A48BFD-B0D2-DC48-8B69-377625F8D896}" destId="{ADF5D5A5-8159-5B45-A073-DD8FBBDB6B00}" srcOrd="1" destOrd="0" presId="urn:microsoft.com/office/officeart/2005/8/layout/vList5"/>
    <dgm:cxn modelId="{3291F74B-3939-BA42-B699-A60363921475}" type="presParOf" srcId="{A51A6951-185E-3D4E-9607-D387D2C1B687}" destId="{AC6D45D2-D8D0-8344-9CA9-415713B4840C}" srcOrd="5" destOrd="0" presId="urn:microsoft.com/office/officeart/2005/8/layout/vList5"/>
    <dgm:cxn modelId="{9C224D10-B494-5B40-8FCE-244A88AC07B0}" type="presParOf" srcId="{A51A6951-185E-3D4E-9607-D387D2C1B687}" destId="{A0082327-3DE9-394D-8813-9FF12267E4F8}" srcOrd="6" destOrd="0" presId="urn:microsoft.com/office/officeart/2005/8/layout/vList5"/>
    <dgm:cxn modelId="{8FD98A92-9A92-D345-9658-A7076E1F76E8}" type="presParOf" srcId="{A0082327-3DE9-394D-8813-9FF12267E4F8}" destId="{C508C1B4-F6AF-9641-94DF-6926704F1FD6}" srcOrd="0" destOrd="0" presId="urn:microsoft.com/office/officeart/2005/8/layout/vList5"/>
    <dgm:cxn modelId="{73914839-1726-7F4F-B75B-C159ECFFD49B}" type="presParOf" srcId="{A0082327-3DE9-394D-8813-9FF12267E4F8}" destId="{CF3A5D81-A3E2-0B46-A77E-374ABB16F87B}" srcOrd="1" destOrd="0" presId="urn:microsoft.com/office/officeart/2005/8/layout/vList5"/>
    <dgm:cxn modelId="{06940916-7E22-FF4F-A062-320C640D918A}" type="presParOf" srcId="{A51A6951-185E-3D4E-9607-D387D2C1B687}" destId="{6550EC7C-3F87-6C44-A903-6E0A653AA0F5}" srcOrd="7" destOrd="0" presId="urn:microsoft.com/office/officeart/2005/8/layout/vList5"/>
    <dgm:cxn modelId="{895983C0-5649-C746-884D-5582A05A2134}" type="presParOf" srcId="{A51A6951-185E-3D4E-9607-D387D2C1B687}" destId="{9E2B0699-659A-E44C-BF3B-5F0FBD3C19C3}" srcOrd="8" destOrd="0" presId="urn:microsoft.com/office/officeart/2005/8/layout/vList5"/>
    <dgm:cxn modelId="{0B94F168-6C35-AC44-BB44-79C634AE6466}" type="presParOf" srcId="{9E2B0699-659A-E44C-BF3B-5F0FBD3C19C3}" destId="{81ED903F-E621-6244-A4F2-5BB22E0C7E4B}" srcOrd="0" destOrd="0" presId="urn:microsoft.com/office/officeart/2005/8/layout/vList5"/>
    <dgm:cxn modelId="{0C74DA43-E9A9-3F4D-B258-61E69ACF4346}" type="presParOf" srcId="{9E2B0699-659A-E44C-BF3B-5F0FBD3C19C3}" destId="{C35F9EFE-702B-EF4F-8503-27D0E3824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5DE33-2658-7348-9AA3-2C67245BDBF4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83F0B869-7428-ED49-8FD5-AD4BAF523E65}" type="parTrans" cxnId="{67932604-810F-5F47-A07F-F9E90D83699B}">
      <dgm:prSet/>
      <dgm:spPr/>
      <dgm:t>
        <a:bodyPr/>
        <a:lstStyle/>
        <a:p>
          <a:endParaRPr lang="en-US"/>
        </a:p>
      </dgm:t>
    </dgm:pt>
    <dgm:pt modelId="{90077C40-C639-8544-AB03-53D3E011B0B3}" type="sibTrans" cxnId="{67932604-810F-5F47-A07F-F9E90D83699B}">
      <dgm:prSet/>
      <dgm:spPr/>
      <dgm:t>
        <a:bodyPr/>
        <a:lstStyle/>
        <a:p>
          <a:endParaRPr lang="en-US"/>
        </a:p>
      </dgm:t>
    </dgm:pt>
    <dgm:pt modelId="{BCD02258-7CFD-3F4E-9D0F-137F2CF910DE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959BE8E-E0F7-3041-A70C-06610E70A18D}" type="parTrans" cxnId="{9E1011A7-10C1-3243-8BEF-ED476ACE9381}">
      <dgm:prSet/>
      <dgm:spPr/>
      <dgm:t>
        <a:bodyPr/>
        <a:lstStyle/>
        <a:p>
          <a:endParaRPr lang="en-US"/>
        </a:p>
      </dgm:t>
    </dgm:pt>
    <dgm:pt modelId="{AB9ECFFE-8DA3-E841-B34B-D04BFE1874F1}" type="sibTrans" cxnId="{9E1011A7-10C1-3243-8BEF-ED476ACE9381}">
      <dgm:prSet/>
      <dgm:spPr/>
      <dgm:t>
        <a:bodyPr/>
        <a:lstStyle/>
        <a:p>
          <a:endParaRPr lang="en-US"/>
        </a:p>
      </dgm:t>
    </dgm:pt>
    <dgm:pt modelId="{213D0104-C9B0-C641-9E4B-CC6B530087E2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85F70D5C-5E1C-4A4F-9A9B-BC1D43D43DE9}" type="parTrans" cxnId="{5D73AB96-5E73-0A4C-B146-EE3B34992904}">
      <dgm:prSet/>
      <dgm:spPr/>
      <dgm:t>
        <a:bodyPr/>
        <a:lstStyle/>
        <a:p>
          <a:endParaRPr lang="en-US"/>
        </a:p>
      </dgm:t>
    </dgm:pt>
    <dgm:pt modelId="{98C03D2F-260B-7E4F-AC48-D414804C6762}" type="sibTrans" cxnId="{5D73AB96-5E73-0A4C-B146-EE3B34992904}">
      <dgm:prSet/>
      <dgm:spPr/>
      <dgm:t>
        <a:bodyPr/>
        <a:lstStyle/>
        <a:p>
          <a:endParaRPr lang="en-US"/>
        </a:p>
      </dgm:t>
    </dgm:pt>
    <dgm:pt modelId="{189A11E4-ED90-3F4A-9D45-799941C26D0B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1FC36614-8863-A74D-ACEA-D54A9550E531}" type="parTrans" cxnId="{602404BF-6876-C747-BCD2-A4FE730A7335}">
      <dgm:prSet/>
      <dgm:spPr/>
    </dgm:pt>
    <dgm:pt modelId="{8D2761C1-C537-4B48-9599-75CC5D571522}" type="sibTrans" cxnId="{602404BF-6876-C747-BCD2-A4FE730A7335}">
      <dgm:prSet/>
      <dgm:spPr/>
    </dgm:pt>
    <dgm:pt modelId="{BDE7F3D7-4A2C-D241-A327-070FD3030B39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A73976E6-B700-E94C-8A4A-A21C0F3F7582}" type="parTrans" cxnId="{3C929B21-0727-304E-B1B2-17B34D927699}">
      <dgm:prSet/>
      <dgm:spPr/>
      <dgm:t>
        <a:bodyPr/>
        <a:lstStyle/>
        <a:p>
          <a:endParaRPr lang="en-US"/>
        </a:p>
      </dgm:t>
    </dgm:pt>
    <dgm:pt modelId="{BBDEF13C-8729-5948-B821-B055E47E17B4}" type="sibTrans" cxnId="{3C929B21-0727-304E-B1B2-17B34D927699}">
      <dgm:prSet/>
      <dgm:spPr/>
      <dgm:t>
        <a:bodyPr/>
        <a:lstStyle/>
        <a:p>
          <a:endParaRPr lang="en-US"/>
        </a:p>
      </dgm:t>
    </dgm:pt>
    <dgm:pt modelId="{1DC5F78F-0BB4-0540-8D84-B70B61043B64}">
      <dgm:prSet phldrT="[Text]"/>
      <dgm:spPr/>
      <dgm:t>
        <a:bodyPr/>
        <a:lstStyle/>
        <a:p>
          <a:r>
            <a:rPr lang="en-US" smtClean="0"/>
            <a:t>Application</a:t>
          </a:r>
          <a:endParaRPr lang="en-US"/>
        </a:p>
      </dgm:t>
    </dgm:pt>
    <dgm:pt modelId="{E0B2FAE2-D315-AE43-89ED-FA6C73498A5A}" type="parTrans" cxnId="{6791E852-E9B9-3B4E-8079-04AAECCA22AC}">
      <dgm:prSet/>
      <dgm:spPr/>
    </dgm:pt>
    <dgm:pt modelId="{8B73156D-8086-6C49-B9C0-677B92A1677C}" type="sibTrans" cxnId="{6791E852-E9B9-3B4E-8079-04AAECCA22AC}">
      <dgm:prSet/>
      <dgm:spPr/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5E886-E2E0-EB4F-9C9B-A38671AB6765}" type="pres">
      <dgm:prSet presAssocID="{189A11E4-ED90-3F4A-9D45-799941C26D0B}" presName="linNode" presStyleCnt="0"/>
      <dgm:spPr/>
    </dgm:pt>
    <dgm:pt modelId="{73523D6C-4036-BF44-9C5A-ED3414FFB7A8}" type="pres">
      <dgm:prSet presAssocID="{189A11E4-ED90-3F4A-9D45-799941C26D0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3F8B3-1240-F341-A9B1-A585E8201798}" type="pres">
      <dgm:prSet presAssocID="{189A11E4-ED90-3F4A-9D45-799941C26D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A21E2-0670-744B-A82F-D7917F475747}" type="pres">
      <dgm:prSet presAssocID="{8D2761C1-C537-4B48-9599-75CC5D571522}" presName="sp" presStyleCnt="0"/>
      <dgm:spPr/>
    </dgm:pt>
    <dgm:pt modelId="{12F8628C-CB15-B84E-9F66-D42139CC8C3F}" type="pres">
      <dgm:prSet presAssocID="{1DC5F78F-0BB4-0540-8D84-B70B61043B64}" presName="linNode" presStyleCnt="0"/>
      <dgm:spPr/>
    </dgm:pt>
    <dgm:pt modelId="{1F9149AF-D236-AD46-9D8D-434399561545}" type="pres">
      <dgm:prSet presAssocID="{1DC5F78F-0BB4-0540-8D84-B70B61043B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F4340-D771-F342-AA80-29B539A484E3}" type="pres">
      <dgm:prSet presAssocID="{1DC5F78F-0BB4-0540-8D84-B70B61043B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EA0A8-7E0C-734F-AE4D-927625C56103}" type="pres">
      <dgm:prSet presAssocID="{8B73156D-8086-6C49-B9C0-677B92A1677C}" presName="sp" presStyleCnt="0"/>
      <dgm:spPr/>
    </dgm:pt>
    <dgm:pt modelId="{EC9ECFD7-E30B-8F4F-ACD4-8342F6936929}" type="pres">
      <dgm:prSet presAssocID="{BCD02258-7CFD-3F4E-9D0F-137F2CF910DE}" presName="linNode" presStyleCnt="0"/>
      <dgm:spPr/>
    </dgm:pt>
    <dgm:pt modelId="{FB652C4B-B8A4-7142-95A5-8091EFDABFAC}" type="pres">
      <dgm:prSet presAssocID="{BCD02258-7CFD-3F4E-9D0F-137F2CF910D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96B6F-3DF8-6445-8FDA-20D6F33CA709}" type="pres">
      <dgm:prSet presAssocID="{BCD02258-7CFD-3F4E-9D0F-137F2CF910D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1E852-E9B9-3B4E-8079-04AAECCA22AC}" srcId="{E5442103-8152-8144-B689-D87B7494F59E}" destId="{1DC5F78F-0BB4-0540-8D84-B70B61043B64}" srcOrd="1" destOrd="0" parTransId="{E0B2FAE2-D315-AE43-89ED-FA6C73498A5A}" sibTransId="{8B73156D-8086-6C49-B9C0-677B92A1677C}"/>
    <dgm:cxn modelId="{0F03737B-E94C-FF44-BCA4-270162526AC5}" type="presOf" srcId="{189A11E4-ED90-3F4A-9D45-799941C26D0B}" destId="{73523D6C-4036-BF44-9C5A-ED3414FFB7A8}" srcOrd="0" destOrd="0" presId="urn:microsoft.com/office/officeart/2005/8/layout/vList5"/>
    <dgm:cxn modelId="{BB127026-A0C5-DA49-A23D-EF943CC0309C}" type="presOf" srcId="{BCD02258-7CFD-3F4E-9D0F-137F2CF910DE}" destId="{FB652C4B-B8A4-7142-95A5-8091EFDABFAC}" srcOrd="0" destOrd="0" presId="urn:microsoft.com/office/officeart/2005/8/layout/vList5"/>
    <dgm:cxn modelId="{3C929B21-0727-304E-B1B2-17B34D927699}" srcId="{189A11E4-ED90-3F4A-9D45-799941C26D0B}" destId="{BDE7F3D7-4A2C-D241-A327-070FD3030B39}" srcOrd="0" destOrd="0" parTransId="{A73976E6-B700-E94C-8A4A-A21C0F3F7582}" sibTransId="{BBDEF13C-8729-5948-B821-B055E47E17B4}"/>
    <dgm:cxn modelId="{B591C768-164F-9141-99DC-4ABE69FB417C}" type="presOf" srcId="{1DC5F78F-0BB4-0540-8D84-B70B61043B64}" destId="{1F9149AF-D236-AD46-9D8D-434399561545}" srcOrd="0" destOrd="0" presId="urn:microsoft.com/office/officeart/2005/8/layout/vList5"/>
    <dgm:cxn modelId="{5D73AB96-5E73-0A4C-B146-EE3B34992904}" srcId="{BCD02258-7CFD-3F4E-9D0F-137F2CF910DE}" destId="{213D0104-C9B0-C641-9E4B-CC6B530087E2}" srcOrd="0" destOrd="0" parTransId="{85F70D5C-5E1C-4A4F-9A9B-BC1D43D43DE9}" sibTransId="{98C03D2F-260B-7E4F-AC48-D414804C6762}"/>
    <dgm:cxn modelId="{11656E52-7B0B-F548-90DB-16F032CF4840}" type="presOf" srcId="{213D0104-C9B0-C641-9E4B-CC6B530087E2}" destId="{01D96B6F-3DF8-6445-8FDA-20D6F33CA709}" srcOrd="0" destOrd="0" presId="urn:microsoft.com/office/officeart/2005/8/layout/vList5"/>
    <dgm:cxn modelId="{9E1011A7-10C1-3243-8BEF-ED476ACE9381}" srcId="{E5442103-8152-8144-B689-D87B7494F59E}" destId="{BCD02258-7CFD-3F4E-9D0F-137F2CF910DE}" srcOrd="2" destOrd="0" parTransId="{5959BE8E-E0F7-3041-A70C-06610E70A18D}" sibTransId="{AB9ECFFE-8DA3-E841-B34B-D04BFE1874F1}"/>
    <dgm:cxn modelId="{602404BF-6876-C747-BCD2-A4FE730A7335}" srcId="{E5442103-8152-8144-B689-D87B7494F59E}" destId="{189A11E4-ED90-3F4A-9D45-799941C26D0B}" srcOrd="0" destOrd="0" parTransId="{1FC36614-8863-A74D-ACEA-D54A9550E531}" sibTransId="{8D2761C1-C537-4B48-9599-75CC5D571522}"/>
    <dgm:cxn modelId="{25A1F0DB-03FD-EF4A-B1A9-3DE5D44CF2B2}" type="presOf" srcId="{E5442103-8152-8144-B689-D87B7494F59E}" destId="{A51A6951-185E-3D4E-9607-D387D2C1B687}" srcOrd="0" destOrd="0" presId="urn:microsoft.com/office/officeart/2005/8/layout/vList5"/>
    <dgm:cxn modelId="{67932604-810F-5F47-A07F-F9E90D83699B}" srcId="{1DC5F78F-0BB4-0540-8D84-B70B61043B64}" destId="{CFC5DE33-2658-7348-9AA3-2C67245BDBF4}" srcOrd="0" destOrd="0" parTransId="{83F0B869-7428-ED49-8FD5-AD4BAF523E65}" sibTransId="{90077C40-C639-8544-AB03-53D3E011B0B3}"/>
    <dgm:cxn modelId="{6C7B40D6-3671-3D4B-B623-E916E11E0E62}" type="presOf" srcId="{CFC5DE33-2658-7348-9AA3-2C67245BDBF4}" destId="{5FBF4340-D771-F342-AA80-29B539A484E3}" srcOrd="0" destOrd="0" presId="urn:microsoft.com/office/officeart/2005/8/layout/vList5"/>
    <dgm:cxn modelId="{302852CA-7AB4-EF42-B51B-906CBC0EA91F}" type="presOf" srcId="{BDE7F3D7-4A2C-D241-A327-070FD3030B39}" destId="{EE63F8B3-1240-F341-A9B1-A585E8201798}" srcOrd="0" destOrd="0" presId="urn:microsoft.com/office/officeart/2005/8/layout/vList5"/>
    <dgm:cxn modelId="{FF6AD406-2709-D64B-833C-D0268B4CE146}" type="presParOf" srcId="{A51A6951-185E-3D4E-9607-D387D2C1B687}" destId="{7815E886-E2E0-EB4F-9C9B-A38671AB6765}" srcOrd="0" destOrd="0" presId="urn:microsoft.com/office/officeart/2005/8/layout/vList5"/>
    <dgm:cxn modelId="{614C2AAB-CC93-4A43-95FB-EE23E85B5AF3}" type="presParOf" srcId="{7815E886-E2E0-EB4F-9C9B-A38671AB6765}" destId="{73523D6C-4036-BF44-9C5A-ED3414FFB7A8}" srcOrd="0" destOrd="0" presId="urn:microsoft.com/office/officeart/2005/8/layout/vList5"/>
    <dgm:cxn modelId="{355F23B6-3CD3-A54C-9853-CB8207B458B0}" type="presParOf" srcId="{7815E886-E2E0-EB4F-9C9B-A38671AB6765}" destId="{EE63F8B3-1240-F341-A9B1-A585E8201798}" srcOrd="1" destOrd="0" presId="urn:microsoft.com/office/officeart/2005/8/layout/vList5"/>
    <dgm:cxn modelId="{C775D5E4-EBA4-114D-A95C-EF3BA1904554}" type="presParOf" srcId="{A51A6951-185E-3D4E-9607-D387D2C1B687}" destId="{156A21E2-0670-744B-A82F-D7917F475747}" srcOrd="1" destOrd="0" presId="urn:microsoft.com/office/officeart/2005/8/layout/vList5"/>
    <dgm:cxn modelId="{E3BC078F-19EE-5742-87B4-160562BF1B29}" type="presParOf" srcId="{A51A6951-185E-3D4E-9607-D387D2C1B687}" destId="{12F8628C-CB15-B84E-9F66-D42139CC8C3F}" srcOrd="2" destOrd="0" presId="urn:microsoft.com/office/officeart/2005/8/layout/vList5"/>
    <dgm:cxn modelId="{63777B87-E974-1E48-A40C-4FFA2D872323}" type="presParOf" srcId="{12F8628C-CB15-B84E-9F66-D42139CC8C3F}" destId="{1F9149AF-D236-AD46-9D8D-434399561545}" srcOrd="0" destOrd="0" presId="urn:microsoft.com/office/officeart/2005/8/layout/vList5"/>
    <dgm:cxn modelId="{A0163C60-4E51-AA44-BEAB-0CE362B174F0}" type="presParOf" srcId="{12F8628C-CB15-B84E-9F66-D42139CC8C3F}" destId="{5FBF4340-D771-F342-AA80-29B539A484E3}" srcOrd="1" destOrd="0" presId="urn:microsoft.com/office/officeart/2005/8/layout/vList5"/>
    <dgm:cxn modelId="{24A869F2-B64A-6044-9B81-9C189D4A7F9C}" type="presParOf" srcId="{A51A6951-185E-3D4E-9607-D387D2C1B687}" destId="{42DEA0A8-7E0C-734F-AE4D-927625C56103}" srcOrd="3" destOrd="0" presId="urn:microsoft.com/office/officeart/2005/8/layout/vList5"/>
    <dgm:cxn modelId="{48D9203D-090E-E249-8F33-F91768B4BAA2}" type="presParOf" srcId="{A51A6951-185E-3D4E-9607-D387D2C1B687}" destId="{EC9ECFD7-E30B-8F4F-ACD4-8342F6936929}" srcOrd="4" destOrd="0" presId="urn:microsoft.com/office/officeart/2005/8/layout/vList5"/>
    <dgm:cxn modelId="{3D62A68A-FEB2-BA4D-B928-D02B91CA30A6}" type="presParOf" srcId="{EC9ECFD7-E30B-8F4F-ACD4-8342F6936929}" destId="{FB652C4B-B8A4-7142-95A5-8091EFDABFAC}" srcOrd="0" destOrd="0" presId="urn:microsoft.com/office/officeart/2005/8/layout/vList5"/>
    <dgm:cxn modelId="{8E6BE098-FE6D-FF49-A64E-B063586DECE3}" type="presParOf" srcId="{EC9ECFD7-E30B-8F4F-ACD4-8342F6936929}" destId="{01D96B6F-3DF8-6445-8FDA-20D6F33CA7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F96841-A55C-46C2-B64A-650031A9D0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F022AD-4B34-4516-923B-C484F67BD473}">
      <dgm:prSet phldrT="[Text]" custT="1"/>
      <dgm:spPr/>
      <dgm:t>
        <a:bodyPr/>
        <a:lstStyle/>
        <a:p>
          <a:r>
            <a:rPr lang="en-US" sz="2000" dirty="0" smtClean="0"/>
            <a:t>Crawl the Network</a:t>
          </a:r>
        </a:p>
      </dgm:t>
    </dgm:pt>
    <dgm:pt modelId="{EF687D09-A8F8-492C-94DF-11E97CDFAA53}" type="parTrans" cxnId="{DAF85D76-7B08-4B00-9FD2-9D6F5B906DF0}">
      <dgm:prSet/>
      <dgm:spPr/>
      <dgm:t>
        <a:bodyPr/>
        <a:lstStyle/>
        <a:p>
          <a:endParaRPr lang="en-US"/>
        </a:p>
      </dgm:t>
    </dgm:pt>
    <dgm:pt modelId="{E690BD00-A186-4D58-9387-F271AA72F177}" type="sibTrans" cxnId="{DAF85D76-7B08-4B00-9FD2-9D6F5B906DF0}">
      <dgm:prSet/>
      <dgm:spPr/>
      <dgm:t>
        <a:bodyPr/>
        <a:lstStyle/>
        <a:p>
          <a:endParaRPr lang="en-US"/>
        </a:p>
      </dgm:t>
    </dgm:pt>
    <dgm:pt modelId="{1683AA0E-FCFE-4C75-87CE-388FBE34C804}">
      <dgm:prSet phldrT="[Text]" custT="1"/>
      <dgm:spPr/>
      <dgm:t>
        <a:bodyPr/>
        <a:lstStyle/>
        <a:p>
          <a:r>
            <a:rPr lang="en-US" sz="2000" dirty="0" smtClean="0"/>
            <a:t>Find Meaning in the Data</a:t>
          </a:r>
          <a:endParaRPr lang="en-US" sz="2000" dirty="0"/>
        </a:p>
      </dgm:t>
    </dgm:pt>
    <dgm:pt modelId="{4F3C6AE5-9154-4815-90E6-6867121D7EB7}" type="parTrans" cxnId="{B47B18CB-9811-400D-A2C6-1C8893E944BA}">
      <dgm:prSet/>
      <dgm:spPr/>
      <dgm:t>
        <a:bodyPr/>
        <a:lstStyle/>
        <a:p>
          <a:endParaRPr lang="en-US"/>
        </a:p>
      </dgm:t>
    </dgm:pt>
    <dgm:pt modelId="{C7AC8874-1D45-4851-9517-FC787CC034D6}" type="sibTrans" cxnId="{B47B18CB-9811-400D-A2C6-1C8893E944BA}">
      <dgm:prSet/>
      <dgm:spPr/>
      <dgm:t>
        <a:bodyPr/>
        <a:lstStyle/>
        <a:p>
          <a:endParaRPr lang="en-US"/>
        </a:p>
      </dgm:t>
    </dgm:pt>
    <dgm:pt modelId="{58B9FDC0-6346-46AC-AAFC-5DF7281B92BC}">
      <dgm:prSet phldrT="[Text]" custT="1"/>
      <dgm:spPr/>
      <dgm:t>
        <a:bodyPr/>
        <a:lstStyle/>
        <a:p>
          <a:r>
            <a:rPr lang="en-US" sz="2000" dirty="0" smtClean="0"/>
            <a:t>Prevent &amp; Remediate Issues</a:t>
          </a:r>
          <a:endParaRPr lang="en-US" sz="2000" dirty="0"/>
        </a:p>
      </dgm:t>
    </dgm:pt>
    <dgm:pt modelId="{859A3AB4-93E4-49D9-AD0C-CC876D0FE4BE}" type="parTrans" cxnId="{28D1319E-8654-42F5-B04D-49708EF332F6}">
      <dgm:prSet/>
      <dgm:spPr/>
      <dgm:t>
        <a:bodyPr/>
        <a:lstStyle/>
        <a:p>
          <a:endParaRPr lang="en-US"/>
        </a:p>
      </dgm:t>
    </dgm:pt>
    <dgm:pt modelId="{C21AC9DB-411A-4F6D-8FAF-844A0A30072E}" type="sibTrans" cxnId="{28D1319E-8654-42F5-B04D-49708EF332F6}">
      <dgm:prSet/>
      <dgm:spPr/>
      <dgm:t>
        <a:bodyPr/>
        <a:lstStyle/>
        <a:p>
          <a:endParaRPr lang="en-US"/>
        </a:p>
      </dgm:t>
    </dgm:pt>
    <dgm:pt modelId="{30C8705F-7013-4DA6-B41F-746C8975E492}" type="pres">
      <dgm:prSet presAssocID="{27F96841-A55C-46C2-B64A-650031A9D06F}" presName="CompostProcess" presStyleCnt="0">
        <dgm:presLayoutVars>
          <dgm:dir/>
          <dgm:resizeHandles val="exact"/>
        </dgm:presLayoutVars>
      </dgm:prSet>
      <dgm:spPr/>
    </dgm:pt>
    <dgm:pt modelId="{103E9D0B-4871-4166-B945-956ED781A71C}" type="pres">
      <dgm:prSet presAssocID="{27F96841-A55C-46C2-B64A-650031A9D06F}" presName="arrow" presStyleLbl="bgShp" presStyleIdx="0" presStyleCnt="1" custLinFactNeighborX="651"/>
      <dgm:spPr/>
    </dgm:pt>
    <dgm:pt modelId="{2A0E4525-7BBC-40FE-B72C-EBD41DE0E3BD}" type="pres">
      <dgm:prSet presAssocID="{27F96841-A55C-46C2-B64A-650031A9D06F}" presName="linearProcess" presStyleCnt="0"/>
      <dgm:spPr/>
    </dgm:pt>
    <dgm:pt modelId="{FBB13BE8-6EEA-4A3C-BAB0-7A0903EE35B3}" type="pres">
      <dgm:prSet presAssocID="{D4F022AD-4B34-4516-923B-C484F67BD4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C4DC0-DAFB-4379-8093-31218D738614}" type="pres">
      <dgm:prSet presAssocID="{E690BD00-A186-4D58-9387-F271AA72F177}" presName="sibTrans" presStyleCnt="0"/>
      <dgm:spPr/>
    </dgm:pt>
    <dgm:pt modelId="{523BBE37-0267-4BD3-973C-9FA63DE963C0}" type="pres">
      <dgm:prSet presAssocID="{1683AA0E-FCFE-4C75-87CE-388FBE34C8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B0AB7-6F82-43F5-9F13-AA619B7DE75E}" type="pres">
      <dgm:prSet presAssocID="{C7AC8874-1D45-4851-9517-FC787CC034D6}" presName="sibTrans" presStyleCnt="0"/>
      <dgm:spPr/>
    </dgm:pt>
    <dgm:pt modelId="{A4617F15-E230-4B9A-9583-DBA21DF36293}" type="pres">
      <dgm:prSet presAssocID="{58B9FDC0-6346-46AC-AAFC-5DF7281B92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B18CB-9811-400D-A2C6-1C8893E944BA}" srcId="{27F96841-A55C-46C2-B64A-650031A9D06F}" destId="{1683AA0E-FCFE-4C75-87CE-388FBE34C804}" srcOrd="1" destOrd="0" parTransId="{4F3C6AE5-9154-4815-90E6-6867121D7EB7}" sibTransId="{C7AC8874-1D45-4851-9517-FC787CC034D6}"/>
    <dgm:cxn modelId="{DAF85D76-7B08-4B00-9FD2-9D6F5B906DF0}" srcId="{27F96841-A55C-46C2-B64A-650031A9D06F}" destId="{D4F022AD-4B34-4516-923B-C484F67BD473}" srcOrd="0" destOrd="0" parTransId="{EF687D09-A8F8-492C-94DF-11E97CDFAA53}" sibTransId="{E690BD00-A186-4D58-9387-F271AA72F177}"/>
    <dgm:cxn modelId="{65882572-10F0-8545-A690-76762410181A}" type="presOf" srcId="{27F96841-A55C-46C2-B64A-650031A9D06F}" destId="{30C8705F-7013-4DA6-B41F-746C8975E492}" srcOrd="0" destOrd="0" presId="urn:microsoft.com/office/officeart/2005/8/layout/hProcess9"/>
    <dgm:cxn modelId="{9378B3F7-1CB7-D040-ABB1-B47F3E71103F}" type="presOf" srcId="{D4F022AD-4B34-4516-923B-C484F67BD473}" destId="{FBB13BE8-6EEA-4A3C-BAB0-7A0903EE35B3}" srcOrd="0" destOrd="0" presId="urn:microsoft.com/office/officeart/2005/8/layout/hProcess9"/>
    <dgm:cxn modelId="{16E66B4A-B15B-044F-851C-D131A2A71C1A}" type="presOf" srcId="{58B9FDC0-6346-46AC-AAFC-5DF7281B92BC}" destId="{A4617F15-E230-4B9A-9583-DBA21DF36293}" srcOrd="0" destOrd="0" presId="urn:microsoft.com/office/officeart/2005/8/layout/hProcess9"/>
    <dgm:cxn modelId="{28D1319E-8654-42F5-B04D-49708EF332F6}" srcId="{27F96841-A55C-46C2-B64A-650031A9D06F}" destId="{58B9FDC0-6346-46AC-AAFC-5DF7281B92BC}" srcOrd="2" destOrd="0" parTransId="{859A3AB4-93E4-49D9-AD0C-CC876D0FE4BE}" sibTransId="{C21AC9DB-411A-4F6D-8FAF-844A0A30072E}"/>
    <dgm:cxn modelId="{590F3156-DEE4-AC4E-83F0-9931D0F8CA19}" type="presOf" srcId="{1683AA0E-FCFE-4C75-87CE-388FBE34C804}" destId="{523BBE37-0267-4BD3-973C-9FA63DE963C0}" srcOrd="0" destOrd="0" presId="urn:microsoft.com/office/officeart/2005/8/layout/hProcess9"/>
    <dgm:cxn modelId="{6F625CC6-6EA6-3A44-BB43-34F7AC07AFF7}" type="presParOf" srcId="{30C8705F-7013-4DA6-B41F-746C8975E492}" destId="{103E9D0B-4871-4166-B945-956ED781A71C}" srcOrd="0" destOrd="0" presId="urn:microsoft.com/office/officeart/2005/8/layout/hProcess9"/>
    <dgm:cxn modelId="{FCAE4F0D-4FA4-724E-AEBF-FDC52284E92B}" type="presParOf" srcId="{30C8705F-7013-4DA6-B41F-746C8975E492}" destId="{2A0E4525-7BBC-40FE-B72C-EBD41DE0E3BD}" srcOrd="1" destOrd="0" presId="urn:microsoft.com/office/officeart/2005/8/layout/hProcess9"/>
    <dgm:cxn modelId="{10CE534C-6C50-D84F-B3AE-FE5191059A32}" type="presParOf" srcId="{2A0E4525-7BBC-40FE-B72C-EBD41DE0E3BD}" destId="{FBB13BE8-6EEA-4A3C-BAB0-7A0903EE35B3}" srcOrd="0" destOrd="0" presId="urn:microsoft.com/office/officeart/2005/8/layout/hProcess9"/>
    <dgm:cxn modelId="{C27A49E3-7274-824F-9894-E36407DB7438}" type="presParOf" srcId="{2A0E4525-7BBC-40FE-B72C-EBD41DE0E3BD}" destId="{16CC4DC0-DAFB-4379-8093-31218D738614}" srcOrd="1" destOrd="0" presId="urn:microsoft.com/office/officeart/2005/8/layout/hProcess9"/>
    <dgm:cxn modelId="{21D126B0-DE62-AA45-9AC1-782BDF0CDA47}" type="presParOf" srcId="{2A0E4525-7BBC-40FE-B72C-EBD41DE0E3BD}" destId="{523BBE37-0267-4BD3-973C-9FA63DE963C0}" srcOrd="2" destOrd="0" presId="urn:microsoft.com/office/officeart/2005/8/layout/hProcess9"/>
    <dgm:cxn modelId="{18331DAC-FC29-4742-B854-B4AB8E8B5377}" type="presParOf" srcId="{2A0E4525-7BBC-40FE-B72C-EBD41DE0E3BD}" destId="{057B0AB7-6F82-43F5-9F13-AA619B7DE75E}" srcOrd="3" destOrd="0" presId="urn:microsoft.com/office/officeart/2005/8/layout/hProcess9"/>
    <dgm:cxn modelId="{519E390A-2D19-3342-B090-D935B13759A6}" type="presParOf" srcId="{2A0E4525-7BBC-40FE-B72C-EBD41DE0E3BD}" destId="{A4617F15-E230-4B9A-9583-DBA21DF3629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5B00A8-0080-4573-B41E-B3E44E2645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8DD8D-D548-4044-ADDC-3B2C105793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462915-C395-49C5-AD3B-6E383CBDD53F}" type="parTrans" cxnId="{B5B58FA5-6371-4D9C-8B76-04E6D6180FA4}">
      <dgm:prSet/>
      <dgm:spPr/>
      <dgm:t>
        <a:bodyPr/>
        <a:lstStyle/>
        <a:p>
          <a:endParaRPr lang="en-US"/>
        </a:p>
      </dgm:t>
    </dgm:pt>
    <dgm:pt modelId="{365E5781-DC12-46BC-928D-07E89FFF2259}" type="sibTrans" cxnId="{B5B58FA5-6371-4D9C-8B76-04E6D6180FA4}">
      <dgm:prSet/>
      <dgm:spPr/>
      <dgm:t>
        <a:bodyPr/>
        <a:lstStyle/>
        <a:p>
          <a:endParaRPr lang="en-US"/>
        </a:p>
      </dgm:t>
    </dgm:pt>
    <dgm:pt modelId="{A6C9CB76-2EC8-4AA5-ABE3-4721EB451DC3}">
      <dgm:prSet phldrT="[Text]"/>
      <dgm:spPr/>
      <dgm:t>
        <a:bodyPr/>
        <a:lstStyle/>
        <a:p>
          <a:r>
            <a:rPr lang="en-US" dirty="0" smtClean="0"/>
            <a:t>Recursively</a:t>
          </a:r>
          <a:endParaRPr lang="en-US" dirty="0"/>
        </a:p>
      </dgm:t>
    </dgm:pt>
    <dgm:pt modelId="{4CF438EC-73E1-42B3-BA14-F009B528EB81}" type="parTrans" cxnId="{3A647A3E-5A91-4396-AA1A-705CAF255538}">
      <dgm:prSet/>
      <dgm:spPr/>
      <dgm:t>
        <a:bodyPr/>
        <a:lstStyle/>
        <a:p>
          <a:endParaRPr lang="en-US"/>
        </a:p>
      </dgm:t>
    </dgm:pt>
    <dgm:pt modelId="{1DBF8223-0EC2-454C-BFE3-1B6CAB443363}" type="sibTrans" cxnId="{3A647A3E-5A91-4396-AA1A-705CAF255538}">
      <dgm:prSet/>
      <dgm:spPr/>
      <dgm:t>
        <a:bodyPr/>
        <a:lstStyle/>
        <a:p>
          <a:endParaRPr lang="en-US"/>
        </a:p>
      </dgm:t>
    </dgm:pt>
    <dgm:pt modelId="{C74FAD44-90E6-4E37-8507-F0298924EED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D0520DD-6A3B-420A-A65D-681D76CAB7B5}" type="parTrans" cxnId="{184AC106-084D-4DD3-B054-51D98C01811D}">
      <dgm:prSet/>
      <dgm:spPr/>
      <dgm:t>
        <a:bodyPr/>
        <a:lstStyle/>
        <a:p>
          <a:endParaRPr lang="en-US"/>
        </a:p>
      </dgm:t>
    </dgm:pt>
    <dgm:pt modelId="{E140E6E9-AF50-49D5-A2D0-928EF9F842E2}" type="sibTrans" cxnId="{184AC106-084D-4DD3-B054-51D98C01811D}">
      <dgm:prSet/>
      <dgm:spPr/>
      <dgm:t>
        <a:bodyPr/>
        <a:lstStyle/>
        <a:p>
          <a:endParaRPr lang="en-US"/>
        </a:p>
      </dgm:t>
    </dgm:pt>
    <dgm:pt modelId="{B6A71726-A892-4810-B3BA-91227D15B56D}" type="pres">
      <dgm:prSet presAssocID="{875B00A8-0080-4573-B41E-B3E44E2645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5658D-D856-4315-B131-4E29354CA6DE}" type="pres">
      <dgm:prSet presAssocID="{3A18DD8D-D548-4044-ADDC-3B2C105793B6}" presName="dummy" presStyleCnt="0"/>
      <dgm:spPr/>
    </dgm:pt>
    <dgm:pt modelId="{42017E96-2718-4A54-9F35-2C9D4682CD66}" type="pres">
      <dgm:prSet presAssocID="{3A18DD8D-D548-4044-ADDC-3B2C105793B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DA9E6-7DE9-4A4D-B25A-600698B5BEA7}" type="pres">
      <dgm:prSet presAssocID="{365E5781-DC12-46BC-928D-07E89FFF2259}" presName="sibTrans" presStyleLbl="node1" presStyleIdx="0" presStyleCnt="3" custLinFactNeighborY="-5575"/>
      <dgm:spPr/>
      <dgm:t>
        <a:bodyPr/>
        <a:lstStyle/>
        <a:p>
          <a:endParaRPr lang="en-US"/>
        </a:p>
      </dgm:t>
    </dgm:pt>
    <dgm:pt modelId="{60D8E117-6D6B-42EE-ABDD-F6FB840B59C8}" type="pres">
      <dgm:prSet presAssocID="{A6C9CB76-2EC8-4AA5-ABE3-4721EB451DC3}" presName="dummy" presStyleCnt="0"/>
      <dgm:spPr/>
    </dgm:pt>
    <dgm:pt modelId="{619152B0-6310-46FE-8FBC-FC927A4250C9}" type="pres">
      <dgm:prSet presAssocID="{A6C9CB76-2EC8-4AA5-ABE3-4721EB451DC3}" presName="node" presStyleLbl="revTx" presStyleIdx="1" presStyleCnt="3" custRadScaleRad="88305" custRadScaleInc="-2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7327C-F0E0-4967-B07F-3E48DB2B829A}" type="pres">
      <dgm:prSet presAssocID="{1DBF8223-0EC2-454C-BFE3-1B6CAB443363}" presName="sibTrans" presStyleLbl="node1" presStyleIdx="1" presStyleCnt="3" custLinFactNeighborX="3717" custLinFactNeighborY="-5575"/>
      <dgm:spPr/>
      <dgm:t>
        <a:bodyPr/>
        <a:lstStyle/>
        <a:p>
          <a:endParaRPr lang="en-US"/>
        </a:p>
      </dgm:t>
    </dgm:pt>
    <dgm:pt modelId="{B0001076-4F65-46EF-985E-F59841EDA041}" type="pres">
      <dgm:prSet presAssocID="{C74FAD44-90E6-4E37-8507-F0298924EEDC}" presName="dummy" presStyleCnt="0"/>
      <dgm:spPr/>
    </dgm:pt>
    <dgm:pt modelId="{F45C3395-6E1F-4592-80C9-B583AF24D900}" type="pres">
      <dgm:prSet presAssocID="{C74FAD44-90E6-4E37-8507-F0298924EED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0E6B1-0084-4AD5-BE56-96C756DABA57}" type="pres">
      <dgm:prSet presAssocID="{E140E6E9-AF50-49D5-A2D0-928EF9F842E2}" presName="sibTrans" presStyleLbl="node1" presStyleIdx="2" presStyleCnt="3" custLinFactNeighborX="3468" custLinFactNeighborY="-6825" custRadScaleRad="26928"/>
      <dgm:spPr/>
      <dgm:t>
        <a:bodyPr/>
        <a:lstStyle/>
        <a:p>
          <a:endParaRPr lang="en-US"/>
        </a:p>
      </dgm:t>
    </dgm:pt>
  </dgm:ptLst>
  <dgm:cxnLst>
    <dgm:cxn modelId="{68404C5F-9741-914B-B7FD-3C05EF72AEE1}" type="presOf" srcId="{875B00A8-0080-4573-B41E-B3E44E264520}" destId="{B6A71726-A892-4810-B3BA-91227D15B56D}" srcOrd="0" destOrd="0" presId="urn:microsoft.com/office/officeart/2005/8/layout/cycle1"/>
    <dgm:cxn modelId="{3A647A3E-5A91-4396-AA1A-705CAF255538}" srcId="{875B00A8-0080-4573-B41E-B3E44E264520}" destId="{A6C9CB76-2EC8-4AA5-ABE3-4721EB451DC3}" srcOrd="1" destOrd="0" parTransId="{4CF438EC-73E1-42B3-BA14-F009B528EB81}" sibTransId="{1DBF8223-0EC2-454C-BFE3-1B6CAB443363}"/>
    <dgm:cxn modelId="{B5B58FA5-6371-4D9C-8B76-04E6D6180FA4}" srcId="{875B00A8-0080-4573-B41E-B3E44E264520}" destId="{3A18DD8D-D548-4044-ADDC-3B2C105793B6}" srcOrd="0" destOrd="0" parTransId="{09462915-C395-49C5-AD3B-6E383CBDD53F}" sibTransId="{365E5781-DC12-46BC-928D-07E89FFF2259}"/>
    <dgm:cxn modelId="{4475BACF-93F4-A240-96A0-93C84EC2C2D2}" type="presOf" srcId="{3A18DD8D-D548-4044-ADDC-3B2C105793B6}" destId="{42017E96-2718-4A54-9F35-2C9D4682CD66}" srcOrd="0" destOrd="0" presId="urn:microsoft.com/office/officeart/2005/8/layout/cycle1"/>
    <dgm:cxn modelId="{F36452B4-B8BD-B248-BD55-AD57AD6BB071}" type="presOf" srcId="{365E5781-DC12-46BC-928D-07E89FFF2259}" destId="{E78DA9E6-7DE9-4A4D-B25A-600698B5BEA7}" srcOrd="0" destOrd="0" presId="urn:microsoft.com/office/officeart/2005/8/layout/cycle1"/>
    <dgm:cxn modelId="{DB761082-D05B-4A4A-98F3-8A55342013CA}" type="presOf" srcId="{1DBF8223-0EC2-454C-BFE3-1B6CAB443363}" destId="{F377327C-F0E0-4967-B07F-3E48DB2B829A}" srcOrd="0" destOrd="0" presId="urn:microsoft.com/office/officeart/2005/8/layout/cycle1"/>
    <dgm:cxn modelId="{184AC106-084D-4DD3-B054-51D98C01811D}" srcId="{875B00A8-0080-4573-B41E-B3E44E264520}" destId="{C74FAD44-90E6-4E37-8507-F0298924EEDC}" srcOrd="2" destOrd="0" parTransId="{3D0520DD-6A3B-420A-A65D-681D76CAB7B5}" sibTransId="{E140E6E9-AF50-49D5-A2D0-928EF9F842E2}"/>
    <dgm:cxn modelId="{246E31BE-8642-414F-AA1F-B4BAEE0A8B4A}" type="presOf" srcId="{A6C9CB76-2EC8-4AA5-ABE3-4721EB451DC3}" destId="{619152B0-6310-46FE-8FBC-FC927A4250C9}" srcOrd="0" destOrd="0" presId="urn:microsoft.com/office/officeart/2005/8/layout/cycle1"/>
    <dgm:cxn modelId="{FB62D8EB-126C-0242-B0BE-46C70B46137F}" type="presOf" srcId="{C74FAD44-90E6-4E37-8507-F0298924EEDC}" destId="{F45C3395-6E1F-4592-80C9-B583AF24D900}" srcOrd="0" destOrd="0" presId="urn:microsoft.com/office/officeart/2005/8/layout/cycle1"/>
    <dgm:cxn modelId="{87C1402A-4C29-B447-8F8D-1E7EBBF1756C}" type="presOf" srcId="{E140E6E9-AF50-49D5-A2D0-928EF9F842E2}" destId="{FCD0E6B1-0084-4AD5-BE56-96C756DABA57}" srcOrd="0" destOrd="0" presId="urn:microsoft.com/office/officeart/2005/8/layout/cycle1"/>
    <dgm:cxn modelId="{42552EF6-378E-9D40-8329-BFE6A1C91B35}" type="presParOf" srcId="{B6A71726-A892-4810-B3BA-91227D15B56D}" destId="{9EA5658D-D856-4315-B131-4E29354CA6DE}" srcOrd="0" destOrd="0" presId="urn:microsoft.com/office/officeart/2005/8/layout/cycle1"/>
    <dgm:cxn modelId="{9FFEF58A-4349-4648-97FF-EA63269C17A8}" type="presParOf" srcId="{B6A71726-A892-4810-B3BA-91227D15B56D}" destId="{42017E96-2718-4A54-9F35-2C9D4682CD66}" srcOrd="1" destOrd="0" presId="urn:microsoft.com/office/officeart/2005/8/layout/cycle1"/>
    <dgm:cxn modelId="{D904517A-B8B1-3548-A730-8EA1703287E2}" type="presParOf" srcId="{B6A71726-A892-4810-B3BA-91227D15B56D}" destId="{E78DA9E6-7DE9-4A4D-B25A-600698B5BEA7}" srcOrd="2" destOrd="0" presId="urn:microsoft.com/office/officeart/2005/8/layout/cycle1"/>
    <dgm:cxn modelId="{B418647C-048B-B24E-9877-CDAB00CA4720}" type="presParOf" srcId="{B6A71726-A892-4810-B3BA-91227D15B56D}" destId="{60D8E117-6D6B-42EE-ABDD-F6FB840B59C8}" srcOrd="3" destOrd="0" presId="urn:microsoft.com/office/officeart/2005/8/layout/cycle1"/>
    <dgm:cxn modelId="{1AD13B5D-B2C7-6D4D-8648-C3B0094AD731}" type="presParOf" srcId="{B6A71726-A892-4810-B3BA-91227D15B56D}" destId="{619152B0-6310-46FE-8FBC-FC927A4250C9}" srcOrd="4" destOrd="0" presId="urn:microsoft.com/office/officeart/2005/8/layout/cycle1"/>
    <dgm:cxn modelId="{9E2F4513-85CB-4D46-8BB4-CF230AB6950B}" type="presParOf" srcId="{B6A71726-A892-4810-B3BA-91227D15B56D}" destId="{F377327C-F0E0-4967-B07F-3E48DB2B829A}" srcOrd="5" destOrd="0" presId="urn:microsoft.com/office/officeart/2005/8/layout/cycle1"/>
    <dgm:cxn modelId="{74CB991D-6BBD-9A41-AEDC-2DAD58166B03}" type="presParOf" srcId="{B6A71726-A892-4810-B3BA-91227D15B56D}" destId="{B0001076-4F65-46EF-985E-F59841EDA041}" srcOrd="6" destOrd="0" presId="urn:microsoft.com/office/officeart/2005/8/layout/cycle1"/>
    <dgm:cxn modelId="{E0308A4B-202C-EC44-AEB7-61B6C1A97508}" type="presParOf" srcId="{B6A71726-A892-4810-B3BA-91227D15B56D}" destId="{F45C3395-6E1F-4592-80C9-B583AF24D900}" srcOrd="7" destOrd="0" presId="urn:microsoft.com/office/officeart/2005/8/layout/cycle1"/>
    <dgm:cxn modelId="{3992144D-A624-EF49-BCEA-1A8FBADF924B}" type="presParOf" srcId="{B6A71726-A892-4810-B3BA-91227D15B56D}" destId="{FCD0E6B1-0084-4AD5-BE56-96C756DABA5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0BA44-2C08-E74F-AF7B-270A10E4E7EC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F1083ECF-A3EC-EE45-84E3-DC1F67DA6A2F}" type="parTrans" cxnId="{34251795-6D82-D148-9BA9-28A12889A2F9}">
      <dgm:prSet/>
      <dgm:spPr/>
      <dgm:t>
        <a:bodyPr/>
        <a:lstStyle/>
        <a:p>
          <a:endParaRPr lang="en-US"/>
        </a:p>
      </dgm:t>
    </dgm:pt>
    <dgm:pt modelId="{BF34002A-7826-444C-B074-BC1EA3BDDF7D}" type="sibTrans" cxnId="{34251795-6D82-D148-9BA9-28A12889A2F9}">
      <dgm:prSet/>
      <dgm:spPr/>
      <dgm:t>
        <a:bodyPr/>
        <a:lstStyle/>
        <a:p>
          <a:endParaRPr lang="en-US"/>
        </a:p>
      </dgm:t>
    </dgm:pt>
    <dgm:pt modelId="{F3E9F707-238E-9A41-9923-2245138E5B5E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71FDF14C-9921-D047-8588-08FF8DB74BFF}" type="parTrans" cxnId="{1E14751A-E728-E547-B3AE-982E0310DDA4}">
      <dgm:prSet/>
      <dgm:spPr/>
      <dgm:t>
        <a:bodyPr/>
        <a:lstStyle/>
        <a:p>
          <a:endParaRPr lang="en-US"/>
        </a:p>
      </dgm:t>
    </dgm:pt>
    <dgm:pt modelId="{DF8A2C93-A15B-0640-BE8C-38DF22879CBC}" type="sibTrans" cxnId="{1E14751A-E728-E547-B3AE-982E0310DDA4}">
      <dgm:prSet/>
      <dgm:spPr/>
      <dgm:t>
        <a:bodyPr/>
        <a:lstStyle/>
        <a:p>
          <a:endParaRPr lang="en-US"/>
        </a:p>
      </dgm:t>
    </dgm:pt>
    <dgm:pt modelId="{AE40F518-8572-1C4A-B354-B67C7C2488E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C0BA2DB0-8613-9D48-B946-E442FD446B3C}" type="parTrans" cxnId="{DDB11420-F6C8-274A-A3DD-201EAC15E825}">
      <dgm:prSet/>
      <dgm:spPr/>
      <dgm:t>
        <a:bodyPr/>
        <a:lstStyle/>
        <a:p>
          <a:endParaRPr lang="en-US"/>
        </a:p>
      </dgm:t>
    </dgm:pt>
    <dgm:pt modelId="{9501BBE6-8AC3-6C46-88BF-4491A63F7970}" type="sibTrans" cxnId="{DDB11420-F6C8-274A-A3DD-201EAC15E825}">
      <dgm:prSet/>
      <dgm:spPr/>
      <dgm:t>
        <a:bodyPr/>
        <a:lstStyle/>
        <a:p>
          <a:endParaRPr lang="en-US"/>
        </a:p>
      </dgm:t>
    </dgm:pt>
    <dgm:pt modelId="{36F93B0D-4E96-D149-92D9-F49BE485EFDB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DD6CF07C-3E09-0548-86E2-B363018460AB}" type="parTrans" cxnId="{E9690881-E0F7-5C4C-8A53-4517E38C2469}">
      <dgm:prSet/>
      <dgm:spPr/>
      <dgm:t>
        <a:bodyPr/>
        <a:lstStyle/>
        <a:p>
          <a:endParaRPr lang="en-US"/>
        </a:p>
      </dgm:t>
    </dgm:pt>
    <dgm:pt modelId="{88DD3A3D-A85E-CB4D-8D19-A092CA4F2160}" type="sibTrans" cxnId="{E9690881-E0F7-5C4C-8A53-4517E38C2469}">
      <dgm:prSet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EE847063-0A13-7B48-8B87-B8A9C5B3839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60169D74-3F5C-9D49-A648-D25D2F035B6F}" type="parTrans" cxnId="{09FAEBAB-EF42-FD48-8749-62D8C8130401}">
      <dgm:prSet/>
      <dgm:spPr/>
      <dgm:t>
        <a:bodyPr/>
        <a:lstStyle/>
        <a:p>
          <a:endParaRPr lang="en-US"/>
        </a:p>
      </dgm:t>
    </dgm:pt>
    <dgm:pt modelId="{FE781381-DCF2-B04F-9FF1-2408D433EFFE}" type="sibTrans" cxnId="{09FAEBAB-EF42-FD48-8749-62D8C8130401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IPS.IDS,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3F87-C460-5A4D-8E8E-223F1AD5E4E9}" type="pres">
      <dgm:prSet presAssocID="{1690BA44-2C08-E74F-AF7B-270A10E4E7EC}" presName="linNode" presStyleCnt="0"/>
      <dgm:spPr/>
    </dgm:pt>
    <dgm:pt modelId="{47F53EBA-3881-814A-A7E1-A5784C2D686D}" type="pres">
      <dgm:prSet presAssocID="{1690BA44-2C08-E74F-AF7B-270A10E4E7E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C3FF-D257-F34A-A342-3C38E9768C0F}" type="pres">
      <dgm:prSet presAssocID="{1690BA44-2C08-E74F-AF7B-270A10E4E7E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640F-BB61-B04D-9EBA-C3A8C5FB3AD0}" type="pres">
      <dgm:prSet presAssocID="{BF34002A-7826-444C-B074-BC1EA3BDDF7D}" presName="sp" presStyleCnt="0"/>
      <dgm:spPr/>
    </dgm:pt>
    <dgm:pt modelId="{04CE675A-102F-1946-ADFE-3590C85F5D51}" type="pres">
      <dgm:prSet presAssocID="{AE40F518-8572-1C4A-B354-B67C7C2488EB}" presName="linNode" presStyleCnt="0"/>
      <dgm:spPr/>
    </dgm:pt>
    <dgm:pt modelId="{8937935B-AD42-014C-9765-B2DECC4986D7}" type="pres">
      <dgm:prSet presAssocID="{AE40F518-8572-1C4A-B354-B67C7C2488E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D1E8-C3EC-BA45-9C66-4C926AAD0EEF}" type="pres">
      <dgm:prSet presAssocID="{AE40F518-8572-1C4A-B354-B67C7C2488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D667-2CD9-4843-9790-9A9D9DCA5712}" type="pres">
      <dgm:prSet presAssocID="{9501BBE6-8AC3-6C46-88BF-4491A63F7970}" presName="sp" presStyleCnt="0"/>
      <dgm:spPr/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EC7C-3F87-6C44-A903-6E0A653AA0F5}" type="pres">
      <dgm:prSet presAssocID="{E9C9BA9D-C1AD-354C-9DDB-25BDF65317A2}" presName="sp" presStyleCnt="0"/>
      <dgm:spPr/>
    </dgm:pt>
    <dgm:pt modelId="{9E2B0699-659A-E44C-BF3B-5F0FBD3C19C3}" type="pres">
      <dgm:prSet presAssocID="{EE847063-0A13-7B48-8B87-B8A9C5B38396}" presName="linNode" presStyleCnt="0"/>
      <dgm:spPr/>
    </dgm:pt>
    <dgm:pt modelId="{81ED903F-E621-6244-A4F2-5BB22E0C7E4B}" type="pres">
      <dgm:prSet presAssocID="{EE847063-0A13-7B48-8B87-B8A9C5B3839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EFE-702B-EF4F-8503-27D0E38247BD}" type="pres">
      <dgm:prSet presAssocID="{EE847063-0A13-7B48-8B87-B8A9C5B3839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01A3D-6093-2141-9450-889194B62100}" type="presOf" srcId="{B697E3ED-84D7-C041-8841-99FA196ECEB3}" destId="{ADF5D5A5-8159-5B45-A073-DD8FBBDB6B00}" srcOrd="0" destOrd="0" presId="urn:microsoft.com/office/officeart/2005/8/layout/vList5"/>
    <dgm:cxn modelId="{9FB55BAC-8DA3-D74F-B8DC-106CDD2C7BAB}" srcId="{EE847063-0A13-7B48-8B87-B8A9C5B38396}" destId="{924DD734-303A-DE4F-9BF9-BA55A4697366}" srcOrd="0" destOrd="0" parTransId="{44351D15-0ACB-BA48-9988-E3575CD9426B}" sibTransId="{C707AFDD-056C-BE4F-9BC5-5B0F3263B7CF}"/>
    <dgm:cxn modelId="{34251795-6D82-D148-9BA9-28A12889A2F9}" srcId="{E5442103-8152-8144-B689-D87B7494F59E}" destId="{1690BA44-2C08-E74F-AF7B-270A10E4E7EC}" srcOrd="0" destOrd="0" parTransId="{F1083ECF-A3EC-EE45-84E3-DC1F67DA6A2F}" sibTransId="{BF34002A-7826-444C-B074-BC1EA3BDDF7D}"/>
    <dgm:cxn modelId="{9F31C0CB-EC41-1B45-84A9-F65C5642EEDE}" type="presOf" srcId="{AE40F518-8572-1C4A-B354-B67C7C2488EB}" destId="{8937935B-AD42-014C-9765-B2DECC4986D7}" srcOrd="0" destOrd="0" presId="urn:microsoft.com/office/officeart/2005/8/layout/vList5"/>
    <dgm:cxn modelId="{1F4155FD-CF26-2646-B2AE-A789E97D46D3}" type="presOf" srcId="{EE847063-0A13-7B48-8B87-B8A9C5B38396}" destId="{81ED903F-E621-6244-A4F2-5BB22E0C7E4B}" srcOrd="0" destOrd="0" presId="urn:microsoft.com/office/officeart/2005/8/layout/vList5"/>
    <dgm:cxn modelId="{9F4575FF-B847-AA4F-82C2-85216EC985F8}" srcId="{E5442103-8152-8144-B689-D87B7494F59E}" destId="{F8B67196-A0EA-3042-A893-82D3E6AA3C3B}" srcOrd="2" destOrd="0" parTransId="{23CFF889-8C73-774D-B964-C76081A3680D}" sibTransId="{FFCFE624-08A9-4D43-A72B-D316E9EDBB53}"/>
    <dgm:cxn modelId="{A0434EB2-8890-2B45-9A75-8AD6A37BB31D}" srcId="{E5442103-8152-8144-B689-D87B7494F59E}" destId="{30289DC5-15E5-F549-A55B-81C68CEC0B73}" srcOrd="3" destOrd="0" parTransId="{40137AA6-BF4D-A641-8DC4-1AB28633D58E}" sibTransId="{E9C9BA9D-C1AD-354C-9DDB-25BDF65317A2}"/>
    <dgm:cxn modelId="{EBEE9359-2F97-9140-AF49-B74B4B53CB95}" type="presOf" srcId="{F3E9F707-238E-9A41-9923-2245138E5B5E}" destId="{B6C0C3FF-D257-F34A-A342-3C38E9768C0F}" srcOrd="0" destOrd="0" presId="urn:microsoft.com/office/officeart/2005/8/layout/vList5"/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69C2BC70-F4F9-3745-95DE-0137B52AAE79}" type="presOf" srcId="{1690BA44-2C08-E74F-AF7B-270A10E4E7EC}" destId="{47F53EBA-3881-814A-A7E1-A5784C2D686D}" srcOrd="0" destOrd="0" presId="urn:microsoft.com/office/officeart/2005/8/layout/vList5"/>
    <dgm:cxn modelId="{E9690881-E0F7-5C4C-8A53-4517E38C2469}" srcId="{AE40F518-8572-1C4A-B354-B67C7C2488EB}" destId="{36F93B0D-4E96-D149-92D9-F49BE485EFDB}" srcOrd="0" destOrd="0" parTransId="{DD6CF07C-3E09-0548-86E2-B363018460AB}" sibTransId="{88DD3A3D-A85E-CB4D-8D19-A092CA4F2160}"/>
    <dgm:cxn modelId="{1F6575D8-B88D-A446-9E23-3206B2233037}" type="presOf" srcId="{DF5EA17D-A557-8447-A557-4ECDD27EDE14}" destId="{CF3A5D81-A3E2-0B46-A77E-374ABB16F87B}" srcOrd="0" destOrd="0" presId="urn:microsoft.com/office/officeart/2005/8/layout/vList5"/>
    <dgm:cxn modelId="{2A10E659-50A8-8B45-82E4-3818E175AA51}" type="presOf" srcId="{F8B67196-A0EA-3042-A893-82D3E6AA3C3B}" destId="{31E00C61-6F8E-1549-967A-855AAB7A85A0}" srcOrd="0" destOrd="0" presId="urn:microsoft.com/office/officeart/2005/8/layout/vList5"/>
    <dgm:cxn modelId="{DDB11420-F6C8-274A-A3DD-201EAC15E825}" srcId="{E5442103-8152-8144-B689-D87B7494F59E}" destId="{AE40F518-8572-1C4A-B354-B67C7C2488EB}" srcOrd="1" destOrd="0" parTransId="{C0BA2DB0-8613-9D48-B946-E442FD446B3C}" sibTransId="{9501BBE6-8AC3-6C46-88BF-4491A63F7970}"/>
    <dgm:cxn modelId="{1E14751A-E728-E547-B3AE-982E0310DDA4}" srcId="{1690BA44-2C08-E74F-AF7B-270A10E4E7EC}" destId="{F3E9F707-238E-9A41-9923-2245138E5B5E}" srcOrd="0" destOrd="0" parTransId="{71FDF14C-9921-D047-8588-08FF8DB74BFF}" sibTransId="{DF8A2C93-A15B-0640-BE8C-38DF22879CBC}"/>
    <dgm:cxn modelId="{09FAEBAB-EF42-FD48-8749-62D8C8130401}" srcId="{E5442103-8152-8144-B689-D87B7494F59E}" destId="{EE847063-0A13-7B48-8B87-B8A9C5B38396}" srcOrd="4" destOrd="0" parTransId="{60169D74-3F5C-9D49-A648-D25D2F035B6F}" sibTransId="{FE781381-DCF2-B04F-9FF1-2408D433EFFE}"/>
    <dgm:cxn modelId="{2F4347AF-EA5A-7448-9B32-43865A2DD3FC}" type="presOf" srcId="{E5442103-8152-8144-B689-D87B7494F59E}" destId="{A51A6951-185E-3D4E-9607-D387D2C1B687}" srcOrd="0" destOrd="0" presId="urn:microsoft.com/office/officeart/2005/8/layout/vList5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CF9E462D-00FE-2A4B-BF73-8B791BAD2867}" type="presOf" srcId="{36F93B0D-4E96-D149-92D9-F49BE485EFDB}" destId="{F25AD1E8-C3EC-BA45-9C66-4C926AAD0EEF}" srcOrd="0" destOrd="0" presId="urn:microsoft.com/office/officeart/2005/8/layout/vList5"/>
    <dgm:cxn modelId="{3F61D1BF-AE82-6240-8C4D-E41F68F21608}" type="presOf" srcId="{924DD734-303A-DE4F-9BF9-BA55A4697366}" destId="{C35F9EFE-702B-EF4F-8503-27D0E38247BD}" srcOrd="0" destOrd="0" presId="urn:microsoft.com/office/officeart/2005/8/layout/vList5"/>
    <dgm:cxn modelId="{3F8B6CDE-E922-8540-9E17-8405E30604BA}" type="presOf" srcId="{30289DC5-15E5-F549-A55B-81C68CEC0B73}" destId="{C508C1B4-F6AF-9641-94DF-6926704F1FD6}" srcOrd="0" destOrd="0" presId="urn:microsoft.com/office/officeart/2005/8/layout/vList5"/>
    <dgm:cxn modelId="{593AA978-0F5F-AB4D-B70F-F615840F101B}" type="presParOf" srcId="{A51A6951-185E-3D4E-9607-D387D2C1B687}" destId="{B3DE3F87-C460-5A4D-8E8E-223F1AD5E4E9}" srcOrd="0" destOrd="0" presId="urn:microsoft.com/office/officeart/2005/8/layout/vList5"/>
    <dgm:cxn modelId="{A94BF933-26AD-FF46-B4B2-0C8331272A46}" type="presParOf" srcId="{B3DE3F87-C460-5A4D-8E8E-223F1AD5E4E9}" destId="{47F53EBA-3881-814A-A7E1-A5784C2D686D}" srcOrd="0" destOrd="0" presId="urn:microsoft.com/office/officeart/2005/8/layout/vList5"/>
    <dgm:cxn modelId="{7D820050-59C0-2847-A1B5-42537475C068}" type="presParOf" srcId="{B3DE3F87-C460-5A4D-8E8E-223F1AD5E4E9}" destId="{B6C0C3FF-D257-F34A-A342-3C38E9768C0F}" srcOrd="1" destOrd="0" presId="urn:microsoft.com/office/officeart/2005/8/layout/vList5"/>
    <dgm:cxn modelId="{7516F3DA-F0D8-264F-A488-97BB3C851BE7}" type="presParOf" srcId="{A51A6951-185E-3D4E-9607-D387D2C1B687}" destId="{BBE3640F-BB61-B04D-9EBA-C3A8C5FB3AD0}" srcOrd="1" destOrd="0" presId="urn:microsoft.com/office/officeart/2005/8/layout/vList5"/>
    <dgm:cxn modelId="{F1A3F0FC-91F9-1144-A75C-62A78D24DA7D}" type="presParOf" srcId="{A51A6951-185E-3D4E-9607-D387D2C1B687}" destId="{04CE675A-102F-1946-ADFE-3590C85F5D51}" srcOrd="2" destOrd="0" presId="urn:microsoft.com/office/officeart/2005/8/layout/vList5"/>
    <dgm:cxn modelId="{1AC1484B-1CA0-FE41-8435-980460790204}" type="presParOf" srcId="{04CE675A-102F-1946-ADFE-3590C85F5D51}" destId="{8937935B-AD42-014C-9765-B2DECC4986D7}" srcOrd="0" destOrd="0" presId="urn:microsoft.com/office/officeart/2005/8/layout/vList5"/>
    <dgm:cxn modelId="{51755DE0-AC2D-A641-B992-7B37679155EB}" type="presParOf" srcId="{04CE675A-102F-1946-ADFE-3590C85F5D51}" destId="{F25AD1E8-C3EC-BA45-9C66-4C926AAD0EEF}" srcOrd="1" destOrd="0" presId="urn:microsoft.com/office/officeart/2005/8/layout/vList5"/>
    <dgm:cxn modelId="{5B949968-AB69-5748-8443-BD504C966BF8}" type="presParOf" srcId="{A51A6951-185E-3D4E-9607-D387D2C1B687}" destId="{0C37D667-2CD9-4843-9790-9A9D9DCA5712}" srcOrd="3" destOrd="0" presId="urn:microsoft.com/office/officeart/2005/8/layout/vList5"/>
    <dgm:cxn modelId="{5AE2420A-1E87-6047-8E55-19D9B01BC298}" type="presParOf" srcId="{A51A6951-185E-3D4E-9607-D387D2C1B687}" destId="{A1A48BFD-B0D2-DC48-8B69-377625F8D896}" srcOrd="4" destOrd="0" presId="urn:microsoft.com/office/officeart/2005/8/layout/vList5"/>
    <dgm:cxn modelId="{8ACFE423-2F34-E342-9CA1-0A908414D53E}" type="presParOf" srcId="{A1A48BFD-B0D2-DC48-8B69-377625F8D896}" destId="{31E00C61-6F8E-1549-967A-855AAB7A85A0}" srcOrd="0" destOrd="0" presId="urn:microsoft.com/office/officeart/2005/8/layout/vList5"/>
    <dgm:cxn modelId="{F59DC20F-7362-7343-976B-752FDAB3247F}" type="presParOf" srcId="{A1A48BFD-B0D2-DC48-8B69-377625F8D896}" destId="{ADF5D5A5-8159-5B45-A073-DD8FBBDB6B00}" srcOrd="1" destOrd="0" presId="urn:microsoft.com/office/officeart/2005/8/layout/vList5"/>
    <dgm:cxn modelId="{B04E16FB-D852-6848-9772-BA559E3BADF2}" type="presParOf" srcId="{A51A6951-185E-3D4E-9607-D387D2C1B687}" destId="{AC6D45D2-D8D0-8344-9CA9-415713B4840C}" srcOrd="5" destOrd="0" presId="urn:microsoft.com/office/officeart/2005/8/layout/vList5"/>
    <dgm:cxn modelId="{707A0CB2-D9A9-4544-9AE8-16A857A1215A}" type="presParOf" srcId="{A51A6951-185E-3D4E-9607-D387D2C1B687}" destId="{A0082327-3DE9-394D-8813-9FF12267E4F8}" srcOrd="6" destOrd="0" presId="urn:microsoft.com/office/officeart/2005/8/layout/vList5"/>
    <dgm:cxn modelId="{80783098-B876-8447-9408-1374BED58B91}" type="presParOf" srcId="{A0082327-3DE9-394D-8813-9FF12267E4F8}" destId="{C508C1B4-F6AF-9641-94DF-6926704F1FD6}" srcOrd="0" destOrd="0" presId="urn:microsoft.com/office/officeart/2005/8/layout/vList5"/>
    <dgm:cxn modelId="{855A6432-91BA-A342-9991-5C4EBBB3462A}" type="presParOf" srcId="{A0082327-3DE9-394D-8813-9FF12267E4F8}" destId="{CF3A5D81-A3E2-0B46-A77E-374ABB16F87B}" srcOrd="1" destOrd="0" presId="urn:microsoft.com/office/officeart/2005/8/layout/vList5"/>
    <dgm:cxn modelId="{F2B95249-3B36-5C43-B0AF-23BA7179750B}" type="presParOf" srcId="{A51A6951-185E-3D4E-9607-D387D2C1B687}" destId="{6550EC7C-3F87-6C44-A903-6E0A653AA0F5}" srcOrd="7" destOrd="0" presId="urn:microsoft.com/office/officeart/2005/8/layout/vList5"/>
    <dgm:cxn modelId="{5112EF5D-F863-9D42-A027-25365815065A}" type="presParOf" srcId="{A51A6951-185E-3D4E-9607-D387D2C1B687}" destId="{9E2B0699-659A-E44C-BF3B-5F0FBD3C19C3}" srcOrd="8" destOrd="0" presId="urn:microsoft.com/office/officeart/2005/8/layout/vList5"/>
    <dgm:cxn modelId="{F2BEDB1F-C990-2748-A166-3CF39660092D}" type="presParOf" srcId="{9E2B0699-659A-E44C-BF3B-5F0FBD3C19C3}" destId="{81ED903F-E621-6244-A4F2-5BB22E0C7E4B}" srcOrd="0" destOrd="0" presId="urn:microsoft.com/office/officeart/2005/8/layout/vList5"/>
    <dgm:cxn modelId="{332BE29C-9568-A74B-A355-387E32CEA073}" type="presParOf" srcId="{9E2B0699-659A-E44C-BF3B-5F0FBD3C19C3}" destId="{C35F9EFE-702B-EF4F-8503-27D0E3824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0BA44-2C08-E74F-AF7B-270A10E4E7EC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F1083ECF-A3EC-EE45-84E3-DC1F67DA6A2F}" type="parTrans" cxnId="{34251795-6D82-D148-9BA9-28A12889A2F9}">
      <dgm:prSet/>
      <dgm:spPr/>
      <dgm:t>
        <a:bodyPr/>
        <a:lstStyle/>
        <a:p>
          <a:endParaRPr lang="en-US"/>
        </a:p>
      </dgm:t>
    </dgm:pt>
    <dgm:pt modelId="{BF34002A-7826-444C-B074-BC1EA3BDDF7D}" type="sibTrans" cxnId="{34251795-6D82-D148-9BA9-28A12889A2F9}">
      <dgm:prSet/>
      <dgm:spPr/>
      <dgm:t>
        <a:bodyPr/>
        <a:lstStyle/>
        <a:p>
          <a:endParaRPr lang="en-US"/>
        </a:p>
      </dgm:t>
    </dgm:pt>
    <dgm:pt modelId="{F3E9F707-238E-9A41-9923-2245138E5B5E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71FDF14C-9921-D047-8588-08FF8DB74BFF}" type="parTrans" cxnId="{1E14751A-E728-E547-B3AE-982E0310DDA4}">
      <dgm:prSet/>
      <dgm:spPr/>
      <dgm:t>
        <a:bodyPr/>
        <a:lstStyle/>
        <a:p>
          <a:endParaRPr lang="en-US"/>
        </a:p>
      </dgm:t>
    </dgm:pt>
    <dgm:pt modelId="{DF8A2C93-A15B-0640-BE8C-38DF22879CBC}" type="sibTrans" cxnId="{1E14751A-E728-E547-B3AE-982E0310DDA4}">
      <dgm:prSet/>
      <dgm:spPr/>
      <dgm:t>
        <a:bodyPr/>
        <a:lstStyle/>
        <a:p>
          <a:endParaRPr lang="en-US"/>
        </a:p>
      </dgm:t>
    </dgm:pt>
    <dgm:pt modelId="{AE40F518-8572-1C4A-B354-B67C7C2488E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C0BA2DB0-8613-9D48-B946-E442FD446B3C}" type="parTrans" cxnId="{DDB11420-F6C8-274A-A3DD-201EAC15E825}">
      <dgm:prSet/>
      <dgm:spPr/>
      <dgm:t>
        <a:bodyPr/>
        <a:lstStyle/>
        <a:p>
          <a:endParaRPr lang="en-US"/>
        </a:p>
      </dgm:t>
    </dgm:pt>
    <dgm:pt modelId="{9501BBE6-8AC3-6C46-88BF-4491A63F7970}" type="sibTrans" cxnId="{DDB11420-F6C8-274A-A3DD-201EAC15E825}">
      <dgm:prSet/>
      <dgm:spPr/>
      <dgm:t>
        <a:bodyPr/>
        <a:lstStyle/>
        <a:p>
          <a:endParaRPr lang="en-US"/>
        </a:p>
      </dgm:t>
    </dgm:pt>
    <dgm:pt modelId="{36F93B0D-4E96-D149-92D9-F49BE485EFDB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DD6CF07C-3E09-0548-86E2-B363018460AB}" type="parTrans" cxnId="{E9690881-E0F7-5C4C-8A53-4517E38C2469}">
      <dgm:prSet/>
      <dgm:spPr/>
      <dgm:t>
        <a:bodyPr/>
        <a:lstStyle/>
        <a:p>
          <a:endParaRPr lang="en-US"/>
        </a:p>
      </dgm:t>
    </dgm:pt>
    <dgm:pt modelId="{88DD3A3D-A85E-CB4D-8D19-A092CA4F2160}" type="sibTrans" cxnId="{E9690881-E0F7-5C4C-8A53-4517E38C2469}">
      <dgm:prSet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EE847063-0A13-7B48-8B87-B8A9C5B3839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60169D74-3F5C-9D49-A648-D25D2F035B6F}" type="parTrans" cxnId="{09FAEBAB-EF42-FD48-8749-62D8C8130401}">
      <dgm:prSet/>
      <dgm:spPr/>
      <dgm:t>
        <a:bodyPr/>
        <a:lstStyle/>
        <a:p>
          <a:endParaRPr lang="en-US"/>
        </a:p>
      </dgm:t>
    </dgm:pt>
    <dgm:pt modelId="{FE781381-DCF2-B04F-9FF1-2408D433EFFE}" type="sibTrans" cxnId="{09FAEBAB-EF42-FD48-8749-62D8C8130401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IPS.IDS,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3F87-C460-5A4D-8E8E-223F1AD5E4E9}" type="pres">
      <dgm:prSet presAssocID="{1690BA44-2C08-E74F-AF7B-270A10E4E7EC}" presName="linNode" presStyleCnt="0"/>
      <dgm:spPr/>
    </dgm:pt>
    <dgm:pt modelId="{47F53EBA-3881-814A-A7E1-A5784C2D686D}" type="pres">
      <dgm:prSet presAssocID="{1690BA44-2C08-E74F-AF7B-270A10E4E7E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C3FF-D257-F34A-A342-3C38E9768C0F}" type="pres">
      <dgm:prSet presAssocID="{1690BA44-2C08-E74F-AF7B-270A10E4E7E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640F-BB61-B04D-9EBA-C3A8C5FB3AD0}" type="pres">
      <dgm:prSet presAssocID="{BF34002A-7826-444C-B074-BC1EA3BDDF7D}" presName="sp" presStyleCnt="0"/>
      <dgm:spPr/>
    </dgm:pt>
    <dgm:pt modelId="{04CE675A-102F-1946-ADFE-3590C85F5D51}" type="pres">
      <dgm:prSet presAssocID="{AE40F518-8572-1C4A-B354-B67C7C2488EB}" presName="linNode" presStyleCnt="0"/>
      <dgm:spPr/>
    </dgm:pt>
    <dgm:pt modelId="{8937935B-AD42-014C-9765-B2DECC4986D7}" type="pres">
      <dgm:prSet presAssocID="{AE40F518-8572-1C4A-B354-B67C7C2488E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D1E8-C3EC-BA45-9C66-4C926AAD0EEF}" type="pres">
      <dgm:prSet presAssocID="{AE40F518-8572-1C4A-B354-B67C7C2488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D667-2CD9-4843-9790-9A9D9DCA5712}" type="pres">
      <dgm:prSet presAssocID="{9501BBE6-8AC3-6C46-88BF-4491A63F7970}" presName="sp" presStyleCnt="0"/>
      <dgm:spPr/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EC7C-3F87-6C44-A903-6E0A653AA0F5}" type="pres">
      <dgm:prSet presAssocID="{E9C9BA9D-C1AD-354C-9DDB-25BDF65317A2}" presName="sp" presStyleCnt="0"/>
      <dgm:spPr/>
    </dgm:pt>
    <dgm:pt modelId="{9E2B0699-659A-E44C-BF3B-5F0FBD3C19C3}" type="pres">
      <dgm:prSet presAssocID="{EE847063-0A13-7B48-8B87-B8A9C5B38396}" presName="linNode" presStyleCnt="0"/>
      <dgm:spPr/>
    </dgm:pt>
    <dgm:pt modelId="{81ED903F-E621-6244-A4F2-5BB22E0C7E4B}" type="pres">
      <dgm:prSet presAssocID="{EE847063-0A13-7B48-8B87-B8A9C5B3839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EFE-702B-EF4F-8503-27D0E38247BD}" type="pres">
      <dgm:prSet presAssocID="{EE847063-0A13-7B48-8B87-B8A9C5B3839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0A1D6-850D-5445-A100-A7DE49619A37}" type="presOf" srcId="{30289DC5-15E5-F549-A55B-81C68CEC0B73}" destId="{C508C1B4-F6AF-9641-94DF-6926704F1FD6}" srcOrd="0" destOrd="0" presId="urn:microsoft.com/office/officeart/2005/8/layout/vList5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BDCF3D2D-131F-C547-9884-448F8D1900AC}" type="presOf" srcId="{AE40F518-8572-1C4A-B354-B67C7C2488EB}" destId="{8937935B-AD42-014C-9765-B2DECC4986D7}" srcOrd="0" destOrd="0" presId="urn:microsoft.com/office/officeart/2005/8/layout/vList5"/>
    <dgm:cxn modelId="{34251795-6D82-D148-9BA9-28A12889A2F9}" srcId="{E5442103-8152-8144-B689-D87B7494F59E}" destId="{1690BA44-2C08-E74F-AF7B-270A10E4E7EC}" srcOrd="0" destOrd="0" parTransId="{F1083ECF-A3EC-EE45-84E3-DC1F67DA6A2F}" sibTransId="{BF34002A-7826-444C-B074-BC1EA3BDDF7D}"/>
    <dgm:cxn modelId="{8643E59B-A71F-8C4E-8E69-63DB4F458642}" type="presOf" srcId="{E5442103-8152-8144-B689-D87B7494F59E}" destId="{A51A6951-185E-3D4E-9607-D387D2C1B687}" srcOrd="0" destOrd="0" presId="urn:microsoft.com/office/officeart/2005/8/layout/vList5"/>
    <dgm:cxn modelId="{FD7C182C-3599-D849-B349-82ACF03B6BFC}" type="presOf" srcId="{1690BA44-2C08-E74F-AF7B-270A10E4E7EC}" destId="{47F53EBA-3881-814A-A7E1-A5784C2D686D}" srcOrd="0" destOrd="0" presId="urn:microsoft.com/office/officeart/2005/8/layout/vList5"/>
    <dgm:cxn modelId="{FFFE6067-4B37-1444-8D5F-E3C119F7B593}" type="presOf" srcId="{EE847063-0A13-7B48-8B87-B8A9C5B38396}" destId="{81ED903F-E621-6244-A4F2-5BB22E0C7E4B}" srcOrd="0" destOrd="0" presId="urn:microsoft.com/office/officeart/2005/8/layout/vList5"/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9F4575FF-B847-AA4F-82C2-85216EC985F8}" srcId="{E5442103-8152-8144-B689-D87B7494F59E}" destId="{F8B67196-A0EA-3042-A893-82D3E6AA3C3B}" srcOrd="2" destOrd="0" parTransId="{23CFF889-8C73-774D-B964-C76081A3680D}" sibTransId="{FFCFE624-08A9-4D43-A72B-D316E9EDBB53}"/>
    <dgm:cxn modelId="{9FB55BAC-8DA3-D74F-B8DC-106CDD2C7BAB}" srcId="{EE847063-0A13-7B48-8B87-B8A9C5B38396}" destId="{924DD734-303A-DE4F-9BF9-BA55A4697366}" srcOrd="0" destOrd="0" parTransId="{44351D15-0ACB-BA48-9988-E3575CD9426B}" sibTransId="{C707AFDD-056C-BE4F-9BC5-5B0F3263B7CF}"/>
    <dgm:cxn modelId="{2972D758-7491-F945-BF54-3B48D96A5D4C}" type="presOf" srcId="{924DD734-303A-DE4F-9BF9-BA55A4697366}" destId="{C35F9EFE-702B-EF4F-8503-27D0E38247BD}" srcOrd="0" destOrd="0" presId="urn:microsoft.com/office/officeart/2005/8/layout/vList5"/>
    <dgm:cxn modelId="{EF783C8F-0F3C-D44F-80A1-FC3EBA19C382}" type="presOf" srcId="{B697E3ED-84D7-C041-8841-99FA196ECEB3}" destId="{ADF5D5A5-8159-5B45-A073-DD8FBBDB6B00}" srcOrd="0" destOrd="0" presId="urn:microsoft.com/office/officeart/2005/8/layout/vList5"/>
    <dgm:cxn modelId="{1E14751A-E728-E547-B3AE-982E0310DDA4}" srcId="{1690BA44-2C08-E74F-AF7B-270A10E4E7EC}" destId="{F3E9F707-238E-9A41-9923-2245138E5B5E}" srcOrd="0" destOrd="0" parTransId="{71FDF14C-9921-D047-8588-08FF8DB74BFF}" sibTransId="{DF8A2C93-A15B-0640-BE8C-38DF22879CBC}"/>
    <dgm:cxn modelId="{2A930267-2241-0F43-AB30-D1B058CEE282}" type="presOf" srcId="{F3E9F707-238E-9A41-9923-2245138E5B5E}" destId="{B6C0C3FF-D257-F34A-A342-3C38E9768C0F}" srcOrd="0" destOrd="0" presId="urn:microsoft.com/office/officeart/2005/8/layout/vList5"/>
    <dgm:cxn modelId="{09FAEBAB-EF42-FD48-8749-62D8C8130401}" srcId="{E5442103-8152-8144-B689-D87B7494F59E}" destId="{EE847063-0A13-7B48-8B87-B8A9C5B38396}" srcOrd="4" destOrd="0" parTransId="{60169D74-3F5C-9D49-A648-D25D2F035B6F}" sibTransId="{FE781381-DCF2-B04F-9FF1-2408D433EFFE}"/>
    <dgm:cxn modelId="{202AA5F6-0539-DA44-8B12-426B5DCBC5A3}" type="presOf" srcId="{F8B67196-A0EA-3042-A893-82D3E6AA3C3B}" destId="{31E00C61-6F8E-1549-967A-855AAB7A85A0}" srcOrd="0" destOrd="0" presId="urn:microsoft.com/office/officeart/2005/8/layout/vList5"/>
    <dgm:cxn modelId="{E9690881-E0F7-5C4C-8A53-4517E38C2469}" srcId="{AE40F518-8572-1C4A-B354-B67C7C2488EB}" destId="{36F93B0D-4E96-D149-92D9-F49BE485EFDB}" srcOrd="0" destOrd="0" parTransId="{DD6CF07C-3E09-0548-86E2-B363018460AB}" sibTransId="{88DD3A3D-A85E-CB4D-8D19-A092CA4F2160}"/>
    <dgm:cxn modelId="{3623F9AF-E212-C242-9976-9BFE8AE1E01E}" type="presOf" srcId="{36F93B0D-4E96-D149-92D9-F49BE485EFDB}" destId="{F25AD1E8-C3EC-BA45-9C66-4C926AAD0EEF}" srcOrd="0" destOrd="0" presId="urn:microsoft.com/office/officeart/2005/8/layout/vList5"/>
    <dgm:cxn modelId="{A0434EB2-8890-2B45-9A75-8AD6A37BB31D}" srcId="{E5442103-8152-8144-B689-D87B7494F59E}" destId="{30289DC5-15E5-F549-A55B-81C68CEC0B73}" srcOrd="3" destOrd="0" parTransId="{40137AA6-BF4D-A641-8DC4-1AB28633D58E}" sibTransId="{E9C9BA9D-C1AD-354C-9DDB-25BDF65317A2}"/>
    <dgm:cxn modelId="{3216BABC-7BD9-F14F-913F-3C1A87956473}" type="presOf" srcId="{DF5EA17D-A557-8447-A557-4ECDD27EDE14}" destId="{CF3A5D81-A3E2-0B46-A77E-374ABB16F87B}" srcOrd="0" destOrd="0" presId="urn:microsoft.com/office/officeart/2005/8/layout/vList5"/>
    <dgm:cxn modelId="{DDB11420-F6C8-274A-A3DD-201EAC15E825}" srcId="{E5442103-8152-8144-B689-D87B7494F59E}" destId="{AE40F518-8572-1C4A-B354-B67C7C2488EB}" srcOrd="1" destOrd="0" parTransId="{C0BA2DB0-8613-9D48-B946-E442FD446B3C}" sibTransId="{9501BBE6-8AC3-6C46-88BF-4491A63F7970}"/>
    <dgm:cxn modelId="{D5ED9474-0A16-E740-9E3C-AF0DFEEF1DB6}" type="presParOf" srcId="{A51A6951-185E-3D4E-9607-D387D2C1B687}" destId="{B3DE3F87-C460-5A4D-8E8E-223F1AD5E4E9}" srcOrd="0" destOrd="0" presId="urn:microsoft.com/office/officeart/2005/8/layout/vList5"/>
    <dgm:cxn modelId="{BC3B599C-8B7C-7144-B428-A0158E4CC3FF}" type="presParOf" srcId="{B3DE3F87-C460-5A4D-8E8E-223F1AD5E4E9}" destId="{47F53EBA-3881-814A-A7E1-A5784C2D686D}" srcOrd="0" destOrd="0" presId="urn:microsoft.com/office/officeart/2005/8/layout/vList5"/>
    <dgm:cxn modelId="{F0FBB959-4E7E-D94E-B923-FB31CABD6575}" type="presParOf" srcId="{B3DE3F87-C460-5A4D-8E8E-223F1AD5E4E9}" destId="{B6C0C3FF-D257-F34A-A342-3C38E9768C0F}" srcOrd="1" destOrd="0" presId="urn:microsoft.com/office/officeart/2005/8/layout/vList5"/>
    <dgm:cxn modelId="{5F270D82-EF9A-8245-B447-822C5EDD6260}" type="presParOf" srcId="{A51A6951-185E-3D4E-9607-D387D2C1B687}" destId="{BBE3640F-BB61-B04D-9EBA-C3A8C5FB3AD0}" srcOrd="1" destOrd="0" presId="urn:microsoft.com/office/officeart/2005/8/layout/vList5"/>
    <dgm:cxn modelId="{96996CF5-667A-3C4C-9BD1-C4AB995F71F5}" type="presParOf" srcId="{A51A6951-185E-3D4E-9607-D387D2C1B687}" destId="{04CE675A-102F-1946-ADFE-3590C85F5D51}" srcOrd="2" destOrd="0" presId="urn:microsoft.com/office/officeart/2005/8/layout/vList5"/>
    <dgm:cxn modelId="{6E2C7314-BBCB-5A4F-9A86-90CD97BE30DE}" type="presParOf" srcId="{04CE675A-102F-1946-ADFE-3590C85F5D51}" destId="{8937935B-AD42-014C-9765-B2DECC4986D7}" srcOrd="0" destOrd="0" presId="urn:microsoft.com/office/officeart/2005/8/layout/vList5"/>
    <dgm:cxn modelId="{65FF95D9-5465-0343-A536-38B792817308}" type="presParOf" srcId="{04CE675A-102F-1946-ADFE-3590C85F5D51}" destId="{F25AD1E8-C3EC-BA45-9C66-4C926AAD0EEF}" srcOrd="1" destOrd="0" presId="urn:microsoft.com/office/officeart/2005/8/layout/vList5"/>
    <dgm:cxn modelId="{BC4C24F3-267F-3848-91ED-AEE92499E42C}" type="presParOf" srcId="{A51A6951-185E-3D4E-9607-D387D2C1B687}" destId="{0C37D667-2CD9-4843-9790-9A9D9DCA5712}" srcOrd="3" destOrd="0" presId="urn:microsoft.com/office/officeart/2005/8/layout/vList5"/>
    <dgm:cxn modelId="{55AC8420-A3A5-0D41-AED6-3DE1905CF67F}" type="presParOf" srcId="{A51A6951-185E-3D4E-9607-D387D2C1B687}" destId="{A1A48BFD-B0D2-DC48-8B69-377625F8D896}" srcOrd="4" destOrd="0" presId="urn:microsoft.com/office/officeart/2005/8/layout/vList5"/>
    <dgm:cxn modelId="{DB7DC528-B972-A84F-9AF5-9C2F083FB125}" type="presParOf" srcId="{A1A48BFD-B0D2-DC48-8B69-377625F8D896}" destId="{31E00C61-6F8E-1549-967A-855AAB7A85A0}" srcOrd="0" destOrd="0" presId="urn:microsoft.com/office/officeart/2005/8/layout/vList5"/>
    <dgm:cxn modelId="{C069D45E-3380-074C-9E6B-26C18483BC1F}" type="presParOf" srcId="{A1A48BFD-B0D2-DC48-8B69-377625F8D896}" destId="{ADF5D5A5-8159-5B45-A073-DD8FBBDB6B00}" srcOrd="1" destOrd="0" presId="urn:microsoft.com/office/officeart/2005/8/layout/vList5"/>
    <dgm:cxn modelId="{035D70D6-F636-E946-87ED-0E4714DF3DDD}" type="presParOf" srcId="{A51A6951-185E-3D4E-9607-D387D2C1B687}" destId="{AC6D45D2-D8D0-8344-9CA9-415713B4840C}" srcOrd="5" destOrd="0" presId="urn:microsoft.com/office/officeart/2005/8/layout/vList5"/>
    <dgm:cxn modelId="{1234D880-1B85-7447-9D4B-E69617A2B0FC}" type="presParOf" srcId="{A51A6951-185E-3D4E-9607-D387D2C1B687}" destId="{A0082327-3DE9-394D-8813-9FF12267E4F8}" srcOrd="6" destOrd="0" presId="urn:microsoft.com/office/officeart/2005/8/layout/vList5"/>
    <dgm:cxn modelId="{CB015442-8DA1-2147-8E3A-09BB12250BDB}" type="presParOf" srcId="{A0082327-3DE9-394D-8813-9FF12267E4F8}" destId="{C508C1B4-F6AF-9641-94DF-6926704F1FD6}" srcOrd="0" destOrd="0" presId="urn:microsoft.com/office/officeart/2005/8/layout/vList5"/>
    <dgm:cxn modelId="{44316B2E-3987-4B40-AED8-00CA028AF032}" type="presParOf" srcId="{A0082327-3DE9-394D-8813-9FF12267E4F8}" destId="{CF3A5D81-A3E2-0B46-A77E-374ABB16F87B}" srcOrd="1" destOrd="0" presId="urn:microsoft.com/office/officeart/2005/8/layout/vList5"/>
    <dgm:cxn modelId="{6822985B-5B34-DD49-B43F-DC8463EDA61C}" type="presParOf" srcId="{A51A6951-185E-3D4E-9607-D387D2C1B687}" destId="{6550EC7C-3F87-6C44-A903-6E0A653AA0F5}" srcOrd="7" destOrd="0" presId="urn:microsoft.com/office/officeart/2005/8/layout/vList5"/>
    <dgm:cxn modelId="{1D8B277D-C0F5-834B-A334-7A04A5C1363A}" type="presParOf" srcId="{A51A6951-185E-3D4E-9607-D387D2C1B687}" destId="{9E2B0699-659A-E44C-BF3B-5F0FBD3C19C3}" srcOrd="8" destOrd="0" presId="urn:microsoft.com/office/officeart/2005/8/layout/vList5"/>
    <dgm:cxn modelId="{E4DF05E9-03FE-584F-B6B2-BAB47F84DBE1}" type="presParOf" srcId="{9E2B0699-659A-E44C-BF3B-5F0FBD3C19C3}" destId="{81ED903F-E621-6244-A4F2-5BB22E0C7E4B}" srcOrd="0" destOrd="0" presId="urn:microsoft.com/office/officeart/2005/8/layout/vList5"/>
    <dgm:cxn modelId="{679A8139-FFF7-DF45-9B3A-86C6B1F13968}" type="presParOf" srcId="{9E2B0699-659A-E44C-BF3B-5F0FBD3C19C3}" destId="{C35F9EFE-702B-EF4F-8503-27D0E3824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0BA44-2C08-E74F-AF7B-270A10E4E7EC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F1083ECF-A3EC-EE45-84E3-DC1F67DA6A2F}" type="parTrans" cxnId="{34251795-6D82-D148-9BA9-28A12889A2F9}">
      <dgm:prSet/>
      <dgm:spPr/>
      <dgm:t>
        <a:bodyPr/>
        <a:lstStyle/>
        <a:p>
          <a:endParaRPr lang="en-US"/>
        </a:p>
      </dgm:t>
    </dgm:pt>
    <dgm:pt modelId="{BF34002A-7826-444C-B074-BC1EA3BDDF7D}" type="sibTrans" cxnId="{34251795-6D82-D148-9BA9-28A12889A2F9}">
      <dgm:prSet/>
      <dgm:spPr/>
      <dgm:t>
        <a:bodyPr/>
        <a:lstStyle/>
        <a:p>
          <a:endParaRPr lang="en-US"/>
        </a:p>
      </dgm:t>
    </dgm:pt>
    <dgm:pt modelId="{F3E9F707-238E-9A41-9923-2245138E5B5E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71FDF14C-9921-D047-8588-08FF8DB74BFF}" type="parTrans" cxnId="{1E14751A-E728-E547-B3AE-982E0310DDA4}">
      <dgm:prSet/>
      <dgm:spPr/>
      <dgm:t>
        <a:bodyPr/>
        <a:lstStyle/>
        <a:p>
          <a:endParaRPr lang="en-US"/>
        </a:p>
      </dgm:t>
    </dgm:pt>
    <dgm:pt modelId="{DF8A2C93-A15B-0640-BE8C-38DF22879CBC}" type="sibTrans" cxnId="{1E14751A-E728-E547-B3AE-982E0310DDA4}">
      <dgm:prSet/>
      <dgm:spPr/>
      <dgm:t>
        <a:bodyPr/>
        <a:lstStyle/>
        <a:p>
          <a:endParaRPr lang="en-US"/>
        </a:p>
      </dgm:t>
    </dgm:pt>
    <dgm:pt modelId="{AE40F518-8572-1C4A-B354-B67C7C2488E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C0BA2DB0-8613-9D48-B946-E442FD446B3C}" type="parTrans" cxnId="{DDB11420-F6C8-274A-A3DD-201EAC15E825}">
      <dgm:prSet/>
      <dgm:spPr/>
      <dgm:t>
        <a:bodyPr/>
        <a:lstStyle/>
        <a:p>
          <a:endParaRPr lang="en-US"/>
        </a:p>
      </dgm:t>
    </dgm:pt>
    <dgm:pt modelId="{9501BBE6-8AC3-6C46-88BF-4491A63F7970}" type="sibTrans" cxnId="{DDB11420-F6C8-274A-A3DD-201EAC15E825}">
      <dgm:prSet/>
      <dgm:spPr/>
      <dgm:t>
        <a:bodyPr/>
        <a:lstStyle/>
        <a:p>
          <a:endParaRPr lang="en-US"/>
        </a:p>
      </dgm:t>
    </dgm:pt>
    <dgm:pt modelId="{36F93B0D-4E96-D149-92D9-F49BE485EFDB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DD6CF07C-3E09-0548-86E2-B363018460AB}" type="parTrans" cxnId="{E9690881-E0F7-5C4C-8A53-4517E38C2469}">
      <dgm:prSet/>
      <dgm:spPr/>
      <dgm:t>
        <a:bodyPr/>
        <a:lstStyle/>
        <a:p>
          <a:endParaRPr lang="en-US"/>
        </a:p>
      </dgm:t>
    </dgm:pt>
    <dgm:pt modelId="{88DD3A3D-A85E-CB4D-8D19-A092CA4F2160}" type="sibTrans" cxnId="{E9690881-E0F7-5C4C-8A53-4517E38C2469}">
      <dgm:prSet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EE847063-0A13-7B48-8B87-B8A9C5B3839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60169D74-3F5C-9D49-A648-D25D2F035B6F}" type="parTrans" cxnId="{09FAEBAB-EF42-FD48-8749-62D8C8130401}">
      <dgm:prSet/>
      <dgm:spPr/>
      <dgm:t>
        <a:bodyPr/>
        <a:lstStyle/>
        <a:p>
          <a:endParaRPr lang="en-US"/>
        </a:p>
      </dgm:t>
    </dgm:pt>
    <dgm:pt modelId="{FE781381-DCF2-B04F-9FF1-2408D433EFFE}" type="sibTrans" cxnId="{09FAEBAB-EF42-FD48-8749-62D8C8130401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IPS.IDS,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3F87-C460-5A4D-8E8E-223F1AD5E4E9}" type="pres">
      <dgm:prSet presAssocID="{1690BA44-2C08-E74F-AF7B-270A10E4E7EC}" presName="linNode" presStyleCnt="0"/>
      <dgm:spPr/>
    </dgm:pt>
    <dgm:pt modelId="{47F53EBA-3881-814A-A7E1-A5784C2D686D}" type="pres">
      <dgm:prSet presAssocID="{1690BA44-2C08-E74F-AF7B-270A10E4E7E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C3FF-D257-F34A-A342-3C38E9768C0F}" type="pres">
      <dgm:prSet presAssocID="{1690BA44-2C08-E74F-AF7B-270A10E4E7E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640F-BB61-B04D-9EBA-C3A8C5FB3AD0}" type="pres">
      <dgm:prSet presAssocID="{BF34002A-7826-444C-B074-BC1EA3BDDF7D}" presName="sp" presStyleCnt="0"/>
      <dgm:spPr/>
    </dgm:pt>
    <dgm:pt modelId="{04CE675A-102F-1946-ADFE-3590C85F5D51}" type="pres">
      <dgm:prSet presAssocID="{AE40F518-8572-1C4A-B354-B67C7C2488EB}" presName="linNode" presStyleCnt="0"/>
      <dgm:spPr/>
    </dgm:pt>
    <dgm:pt modelId="{8937935B-AD42-014C-9765-B2DECC4986D7}" type="pres">
      <dgm:prSet presAssocID="{AE40F518-8572-1C4A-B354-B67C7C2488E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D1E8-C3EC-BA45-9C66-4C926AAD0EEF}" type="pres">
      <dgm:prSet presAssocID="{AE40F518-8572-1C4A-B354-B67C7C2488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D667-2CD9-4843-9790-9A9D9DCA5712}" type="pres">
      <dgm:prSet presAssocID="{9501BBE6-8AC3-6C46-88BF-4491A63F7970}" presName="sp" presStyleCnt="0"/>
      <dgm:spPr/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EC7C-3F87-6C44-A903-6E0A653AA0F5}" type="pres">
      <dgm:prSet presAssocID="{E9C9BA9D-C1AD-354C-9DDB-25BDF65317A2}" presName="sp" presStyleCnt="0"/>
      <dgm:spPr/>
    </dgm:pt>
    <dgm:pt modelId="{9E2B0699-659A-E44C-BF3B-5F0FBD3C19C3}" type="pres">
      <dgm:prSet presAssocID="{EE847063-0A13-7B48-8B87-B8A9C5B38396}" presName="linNode" presStyleCnt="0"/>
      <dgm:spPr/>
    </dgm:pt>
    <dgm:pt modelId="{81ED903F-E621-6244-A4F2-5BB22E0C7E4B}" type="pres">
      <dgm:prSet presAssocID="{EE847063-0A13-7B48-8B87-B8A9C5B3839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EFE-702B-EF4F-8503-27D0E38247BD}" type="pres">
      <dgm:prSet presAssocID="{EE847063-0A13-7B48-8B87-B8A9C5B3839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8480C-4282-644C-B30B-414E8DFDD9C3}" type="presOf" srcId="{36F93B0D-4E96-D149-92D9-F49BE485EFDB}" destId="{F25AD1E8-C3EC-BA45-9C66-4C926AAD0EEF}" srcOrd="0" destOrd="0" presId="urn:microsoft.com/office/officeart/2005/8/layout/vList5"/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9FB55BAC-8DA3-D74F-B8DC-106CDD2C7BAB}" srcId="{EE847063-0A13-7B48-8B87-B8A9C5B38396}" destId="{924DD734-303A-DE4F-9BF9-BA55A4697366}" srcOrd="0" destOrd="0" parTransId="{44351D15-0ACB-BA48-9988-E3575CD9426B}" sibTransId="{C707AFDD-056C-BE4F-9BC5-5B0F3263B7CF}"/>
    <dgm:cxn modelId="{E9690881-E0F7-5C4C-8A53-4517E38C2469}" srcId="{AE40F518-8572-1C4A-B354-B67C7C2488EB}" destId="{36F93B0D-4E96-D149-92D9-F49BE485EFDB}" srcOrd="0" destOrd="0" parTransId="{DD6CF07C-3E09-0548-86E2-B363018460AB}" sibTransId="{88DD3A3D-A85E-CB4D-8D19-A092CA4F2160}"/>
    <dgm:cxn modelId="{26147EB1-F7AE-7245-BF02-F8A6F23B72F3}" type="presOf" srcId="{1690BA44-2C08-E74F-AF7B-270A10E4E7EC}" destId="{47F53EBA-3881-814A-A7E1-A5784C2D686D}" srcOrd="0" destOrd="0" presId="urn:microsoft.com/office/officeart/2005/8/layout/vList5"/>
    <dgm:cxn modelId="{B5860774-FD0D-DE42-B37F-A10EEA1D9CC1}" type="presOf" srcId="{F3E9F707-238E-9A41-9923-2245138E5B5E}" destId="{B6C0C3FF-D257-F34A-A342-3C38E9768C0F}" srcOrd="0" destOrd="0" presId="urn:microsoft.com/office/officeart/2005/8/layout/vList5"/>
    <dgm:cxn modelId="{DDB11420-F6C8-274A-A3DD-201EAC15E825}" srcId="{E5442103-8152-8144-B689-D87B7494F59E}" destId="{AE40F518-8572-1C4A-B354-B67C7C2488EB}" srcOrd="1" destOrd="0" parTransId="{C0BA2DB0-8613-9D48-B946-E442FD446B3C}" sibTransId="{9501BBE6-8AC3-6C46-88BF-4491A63F7970}"/>
    <dgm:cxn modelId="{34251795-6D82-D148-9BA9-28A12889A2F9}" srcId="{E5442103-8152-8144-B689-D87B7494F59E}" destId="{1690BA44-2C08-E74F-AF7B-270A10E4E7EC}" srcOrd="0" destOrd="0" parTransId="{F1083ECF-A3EC-EE45-84E3-DC1F67DA6A2F}" sibTransId="{BF34002A-7826-444C-B074-BC1EA3BDDF7D}"/>
    <dgm:cxn modelId="{D786EDA2-1A5F-BC47-9219-0A609DD22D77}" type="presOf" srcId="{AE40F518-8572-1C4A-B354-B67C7C2488EB}" destId="{8937935B-AD42-014C-9765-B2DECC4986D7}" srcOrd="0" destOrd="0" presId="urn:microsoft.com/office/officeart/2005/8/layout/vList5"/>
    <dgm:cxn modelId="{77428617-5E16-9B41-8FB4-5BD0E7AF90FB}" type="presOf" srcId="{B697E3ED-84D7-C041-8841-99FA196ECEB3}" destId="{ADF5D5A5-8159-5B45-A073-DD8FBBDB6B00}" srcOrd="0" destOrd="0" presId="urn:microsoft.com/office/officeart/2005/8/layout/vList5"/>
    <dgm:cxn modelId="{9F4575FF-B847-AA4F-82C2-85216EC985F8}" srcId="{E5442103-8152-8144-B689-D87B7494F59E}" destId="{F8B67196-A0EA-3042-A893-82D3E6AA3C3B}" srcOrd="2" destOrd="0" parTransId="{23CFF889-8C73-774D-B964-C76081A3680D}" sibTransId="{FFCFE624-08A9-4D43-A72B-D316E9EDBB53}"/>
    <dgm:cxn modelId="{A06C8184-B0B0-6545-8188-AEA5DC2FD8F2}" type="presOf" srcId="{924DD734-303A-DE4F-9BF9-BA55A4697366}" destId="{C35F9EFE-702B-EF4F-8503-27D0E38247BD}" srcOrd="0" destOrd="0" presId="urn:microsoft.com/office/officeart/2005/8/layout/vList5"/>
    <dgm:cxn modelId="{FF923A2B-7194-454A-9EB7-8EA28EA503ED}" type="presOf" srcId="{EE847063-0A13-7B48-8B87-B8A9C5B38396}" destId="{81ED903F-E621-6244-A4F2-5BB22E0C7E4B}" srcOrd="0" destOrd="0" presId="urn:microsoft.com/office/officeart/2005/8/layout/vList5"/>
    <dgm:cxn modelId="{1E14751A-E728-E547-B3AE-982E0310DDA4}" srcId="{1690BA44-2C08-E74F-AF7B-270A10E4E7EC}" destId="{F3E9F707-238E-9A41-9923-2245138E5B5E}" srcOrd="0" destOrd="0" parTransId="{71FDF14C-9921-D047-8588-08FF8DB74BFF}" sibTransId="{DF8A2C93-A15B-0640-BE8C-38DF22879CBC}"/>
    <dgm:cxn modelId="{FA236970-DB05-2E40-99F8-B94DD88055B3}" type="presOf" srcId="{F8B67196-A0EA-3042-A893-82D3E6AA3C3B}" destId="{31E00C61-6F8E-1549-967A-855AAB7A85A0}" srcOrd="0" destOrd="0" presId="urn:microsoft.com/office/officeart/2005/8/layout/vList5"/>
    <dgm:cxn modelId="{578C5E2C-1133-DF4A-83F2-6DE3CF9BD1ED}" type="presOf" srcId="{30289DC5-15E5-F549-A55B-81C68CEC0B73}" destId="{C508C1B4-F6AF-9641-94DF-6926704F1FD6}" srcOrd="0" destOrd="0" presId="urn:microsoft.com/office/officeart/2005/8/layout/vList5"/>
    <dgm:cxn modelId="{484489AE-FCB0-DA47-8879-615A179A6E77}" type="presOf" srcId="{DF5EA17D-A557-8447-A557-4ECDD27EDE14}" destId="{CF3A5D81-A3E2-0B46-A77E-374ABB16F87B}" srcOrd="0" destOrd="0" presId="urn:microsoft.com/office/officeart/2005/8/layout/vList5"/>
    <dgm:cxn modelId="{09FAEBAB-EF42-FD48-8749-62D8C8130401}" srcId="{E5442103-8152-8144-B689-D87B7494F59E}" destId="{EE847063-0A13-7B48-8B87-B8A9C5B38396}" srcOrd="4" destOrd="0" parTransId="{60169D74-3F5C-9D49-A648-D25D2F035B6F}" sibTransId="{FE781381-DCF2-B04F-9FF1-2408D433EFFE}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4D432270-FB23-2846-9279-98959DA0335C}" type="presOf" srcId="{E5442103-8152-8144-B689-D87B7494F59E}" destId="{A51A6951-185E-3D4E-9607-D387D2C1B687}" srcOrd="0" destOrd="0" presId="urn:microsoft.com/office/officeart/2005/8/layout/vList5"/>
    <dgm:cxn modelId="{A0434EB2-8890-2B45-9A75-8AD6A37BB31D}" srcId="{E5442103-8152-8144-B689-D87B7494F59E}" destId="{30289DC5-15E5-F549-A55B-81C68CEC0B73}" srcOrd="3" destOrd="0" parTransId="{40137AA6-BF4D-A641-8DC4-1AB28633D58E}" sibTransId="{E9C9BA9D-C1AD-354C-9DDB-25BDF65317A2}"/>
    <dgm:cxn modelId="{9745D7B9-1F0D-8942-A5D6-9704BC30CF17}" type="presParOf" srcId="{A51A6951-185E-3D4E-9607-D387D2C1B687}" destId="{B3DE3F87-C460-5A4D-8E8E-223F1AD5E4E9}" srcOrd="0" destOrd="0" presId="urn:microsoft.com/office/officeart/2005/8/layout/vList5"/>
    <dgm:cxn modelId="{E0A91B50-34C0-B249-9312-7E69EB53E260}" type="presParOf" srcId="{B3DE3F87-C460-5A4D-8E8E-223F1AD5E4E9}" destId="{47F53EBA-3881-814A-A7E1-A5784C2D686D}" srcOrd="0" destOrd="0" presId="urn:microsoft.com/office/officeart/2005/8/layout/vList5"/>
    <dgm:cxn modelId="{5569A21E-54DC-B24C-B7E2-38F73FCDA2E0}" type="presParOf" srcId="{B3DE3F87-C460-5A4D-8E8E-223F1AD5E4E9}" destId="{B6C0C3FF-D257-F34A-A342-3C38E9768C0F}" srcOrd="1" destOrd="0" presId="urn:microsoft.com/office/officeart/2005/8/layout/vList5"/>
    <dgm:cxn modelId="{CA634540-9AAF-D347-935E-638396CF9048}" type="presParOf" srcId="{A51A6951-185E-3D4E-9607-D387D2C1B687}" destId="{BBE3640F-BB61-B04D-9EBA-C3A8C5FB3AD0}" srcOrd="1" destOrd="0" presId="urn:microsoft.com/office/officeart/2005/8/layout/vList5"/>
    <dgm:cxn modelId="{814EAB84-84F2-0644-AF6B-5E68D43E93E3}" type="presParOf" srcId="{A51A6951-185E-3D4E-9607-D387D2C1B687}" destId="{04CE675A-102F-1946-ADFE-3590C85F5D51}" srcOrd="2" destOrd="0" presId="urn:microsoft.com/office/officeart/2005/8/layout/vList5"/>
    <dgm:cxn modelId="{44FAF6A9-8790-424E-9BF1-04259076F012}" type="presParOf" srcId="{04CE675A-102F-1946-ADFE-3590C85F5D51}" destId="{8937935B-AD42-014C-9765-B2DECC4986D7}" srcOrd="0" destOrd="0" presId="urn:microsoft.com/office/officeart/2005/8/layout/vList5"/>
    <dgm:cxn modelId="{49FCB00A-9287-9447-9FE4-0DEF0639F4B3}" type="presParOf" srcId="{04CE675A-102F-1946-ADFE-3590C85F5D51}" destId="{F25AD1E8-C3EC-BA45-9C66-4C926AAD0EEF}" srcOrd="1" destOrd="0" presId="urn:microsoft.com/office/officeart/2005/8/layout/vList5"/>
    <dgm:cxn modelId="{5AF6B113-1F6B-844C-842C-4EECB50B7500}" type="presParOf" srcId="{A51A6951-185E-3D4E-9607-D387D2C1B687}" destId="{0C37D667-2CD9-4843-9790-9A9D9DCA5712}" srcOrd="3" destOrd="0" presId="urn:microsoft.com/office/officeart/2005/8/layout/vList5"/>
    <dgm:cxn modelId="{96D04756-DA93-5545-9DF1-4EC952BB6CBA}" type="presParOf" srcId="{A51A6951-185E-3D4E-9607-D387D2C1B687}" destId="{A1A48BFD-B0D2-DC48-8B69-377625F8D896}" srcOrd="4" destOrd="0" presId="urn:microsoft.com/office/officeart/2005/8/layout/vList5"/>
    <dgm:cxn modelId="{7D0B0795-B857-0342-9474-029A533E4E33}" type="presParOf" srcId="{A1A48BFD-B0D2-DC48-8B69-377625F8D896}" destId="{31E00C61-6F8E-1549-967A-855AAB7A85A0}" srcOrd="0" destOrd="0" presId="urn:microsoft.com/office/officeart/2005/8/layout/vList5"/>
    <dgm:cxn modelId="{8F141556-44B9-6341-9874-A563379B835B}" type="presParOf" srcId="{A1A48BFD-B0D2-DC48-8B69-377625F8D896}" destId="{ADF5D5A5-8159-5B45-A073-DD8FBBDB6B00}" srcOrd="1" destOrd="0" presId="urn:microsoft.com/office/officeart/2005/8/layout/vList5"/>
    <dgm:cxn modelId="{B5757223-8C04-3644-9094-61398596374E}" type="presParOf" srcId="{A51A6951-185E-3D4E-9607-D387D2C1B687}" destId="{AC6D45D2-D8D0-8344-9CA9-415713B4840C}" srcOrd="5" destOrd="0" presId="urn:microsoft.com/office/officeart/2005/8/layout/vList5"/>
    <dgm:cxn modelId="{8AC4D067-4C2F-6C40-8F92-643EC4A3D159}" type="presParOf" srcId="{A51A6951-185E-3D4E-9607-D387D2C1B687}" destId="{A0082327-3DE9-394D-8813-9FF12267E4F8}" srcOrd="6" destOrd="0" presId="urn:microsoft.com/office/officeart/2005/8/layout/vList5"/>
    <dgm:cxn modelId="{651ACADD-A252-0744-8DD9-660B871A9B87}" type="presParOf" srcId="{A0082327-3DE9-394D-8813-9FF12267E4F8}" destId="{C508C1B4-F6AF-9641-94DF-6926704F1FD6}" srcOrd="0" destOrd="0" presId="urn:microsoft.com/office/officeart/2005/8/layout/vList5"/>
    <dgm:cxn modelId="{3562CDD9-CD98-084E-BB10-AE0F2DFC2827}" type="presParOf" srcId="{A0082327-3DE9-394D-8813-9FF12267E4F8}" destId="{CF3A5D81-A3E2-0B46-A77E-374ABB16F87B}" srcOrd="1" destOrd="0" presId="urn:microsoft.com/office/officeart/2005/8/layout/vList5"/>
    <dgm:cxn modelId="{0C21D15D-D4AF-6142-BE80-3B3C401F569D}" type="presParOf" srcId="{A51A6951-185E-3D4E-9607-D387D2C1B687}" destId="{6550EC7C-3F87-6C44-A903-6E0A653AA0F5}" srcOrd="7" destOrd="0" presId="urn:microsoft.com/office/officeart/2005/8/layout/vList5"/>
    <dgm:cxn modelId="{596B22EC-41EB-7245-B366-45156C05622B}" type="presParOf" srcId="{A51A6951-185E-3D4E-9607-D387D2C1B687}" destId="{9E2B0699-659A-E44C-BF3B-5F0FBD3C19C3}" srcOrd="8" destOrd="0" presId="urn:microsoft.com/office/officeart/2005/8/layout/vList5"/>
    <dgm:cxn modelId="{5171593B-CF87-FA49-90D4-31E08A8B546B}" type="presParOf" srcId="{9E2B0699-659A-E44C-BF3B-5F0FBD3C19C3}" destId="{81ED903F-E621-6244-A4F2-5BB22E0C7E4B}" srcOrd="0" destOrd="0" presId="urn:microsoft.com/office/officeart/2005/8/layout/vList5"/>
    <dgm:cxn modelId="{33357144-7504-3940-A462-6F20D4AFF1F2}" type="presParOf" srcId="{9E2B0699-659A-E44C-BF3B-5F0FBD3C19C3}" destId="{C35F9EFE-702B-EF4F-8503-27D0E3824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IPS/IDS,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3843E-B624-B844-973A-ED756544D73B}" type="pres">
      <dgm:prSet presAssocID="{DF5EA17D-A557-8447-A557-4ECDD27EDE14}" presName="linNode" presStyleCnt="0"/>
      <dgm:spPr/>
    </dgm:pt>
    <dgm:pt modelId="{ECBCEFC3-2163-204F-AD10-B41B18A45AE9}" type="pres">
      <dgm:prSet presAssocID="{DF5EA17D-A557-8447-A557-4ECDD27EDE1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67F50-49E2-C347-96A1-88712B651DAA}" type="pres">
      <dgm:prSet presAssocID="{DF5EA17D-A557-8447-A557-4ECDD27EDE1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55BAC-8DA3-D74F-B8DC-106CDD2C7BAB}" srcId="{DF5EA17D-A557-8447-A557-4ECDD27EDE14}" destId="{924DD734-303A-DE4F-9BF9-BA55A4697366}" srcOrd="0" destOrd="0" parTransId="{44351D15-0ACB-BA48-9988-E3575CD9426B}" sibTransId="{C707AFDD-056C-BE4F-9BC5-5B0F3263B7CF}"/>
    <dgm:cxn modelId="{EB514C85-7E69-0342-B465-0672BF36EE5C}" type="presOf" srcId="{924DD734-303A-DE4F-9BF9-BA55A4697366}" destId="{CF667F50-49E2-C347-96A1-88712B651DAA}" srcOrd="0" destOrd="0" presId="urn:microsoft.com/office/officeart/2005/8/layout/vList5"/>
    <dgm:cxn modelId="{F6E04C04-81A1-D048-A62B-214BD35677CE}" type="presOf" srcId="{E5442103-8152-8144-B689-D87B7494F59E}" destId="{A51A6951-185E-3D4E-9607-D387D2C1B687}" srcOrd="0" destOrd="0" presId="urn:microsoft.com/office/officeart/2005/8/layout/vList5"/>
    <dgm:cxn modelId="{29D860D8-B4A3-7E40-9D75-F001674E9D2C}" type="presOf" srcId="{DF5EA17D-A557-8447-A557-4ECDD27EDE14}" destId="{ECBCEFC3-2163-204F-AD10-B41B18A45AE9}" srcOrd="0" destOrd="0" presId="urn:microsoft.com/office/officeart/2005/8/layout/vList5"/>
    <dgm:cxn modelId="{E9581DC3-364A-5349-8CE4-61D0C149F6DA}" srcId="{E5442103-8152-8144-B689-D87B7494F59E}" destId="{DF5EA17D-A557-8447-A557-4ECDD27EDE14}" srcOrd="0" destOrd="0" parTransId="{09389D84-4845-9B44-A2E0-BC3510F5B302}" sibTransId="{7281401B-A2BD-8F46-860F-30719498152A}"/>
    <dgm:cxn modelId="{62227915-401D-1E4F-82E6-ECFC5244EFEA}" type="presParOf" srcId="{A51A6951-185E-3D4E-9607-D387D2C1B687}" destId="{F6A3843E-B624-B844-973A-ED756544D73B}" srcOrd="0" destOrd="0" presId="urn:microsoft.com/office/officeart/2005/8/layout/vList5"/>
    <dgm:cxn modelId="{198BA934-78FC-CE4B-9B73-40A4D6727023}" type="presParOf" srcId="{F6A3843E-B624-B844-973A-ED756544D73B}" destId="{ECBCEFC3-2163-204F-AD10-B41B18A45AE9}" srcOrd="0" destOrd="0" presId="urn:microsoft.com/office/officeart/2005/8/layout/vList5"/>
    <dgm:cxn modelId="{7EBC7954-3D17-5D4E-B01F-AE54C6920794}" type="presParOf" srcId="{F6A3843E-B624-B844-973A-ED756544D73B}" destId="{CF667F50-49E2-C347-96A1-88712B651D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34EB2-8890-2B45-9A75-8AD6A37BB31D}" srcId="{E5442103-8152-8144-B689-D87B7494F59E}" destId="{30289DC5-15E5-F549-A55B-81C68CEC0B73}" srcOrd="0" destOrd="0" parTransId="{40137AA6-BF4D-A641-8DC4-1AB28633D58E}" sibTransId="{E9C9BA9D-C1AD-354C-9DDB-25BDF65317A2}"/>
    <dgm:cxn modelId="{068DA8FB-3B1E-534E-8B89-EA4449997F94}" type="presOf" srcId="{30289DC5-15E5-F549-A55B-81C68CEC0B73}" destId="{C508C1B4-F6AF-9641-94DF-6926704F1FD6}" srcOrd="0" destOrd="0" presId="urn:microsoft.com/office/officeart/2005/8/layout/vList5"/>
    <dgm:cxn modelId="{2BC3B6A4-8AA0-7A48-8036-BCFD5BB0AD40}" type="presOf" srcId="{DF5EA17D-A557-8447-A557-4ECDD27EDE14}" destId="{CF3A5D81-A3E2-0B46-A77E-374ABB16F87B}" srcOrd="0" destOrd="0" presId="urn:microsoft.com/office/officeart/2005/8/layout/vList5"/>
    <dgm:cxn modelId="{F96249FE-E047-754B-82A4-F34C6487E957}" type="presOf" srcId="{E5442103-8152-8144-B689-D87B7494F59E}" destId="{A51A6951-185E-3D4E-9607-D387D2C1B687}" srcOrd="0" destOrd="0" presId="urn:microsoft.com/office/officeart/2005/8/layout/vList5"/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0B77945E-5EA4-C649-A9A9-3D21199B7406}" type="presParOf" srcId="{A51A6951-185E-3D4E-9607-D387D2C1B687}" destId="{A0082327-3DE9-394D-8813-9FF12267E4F8}" srcOrd="0" destOrd="0" presId="urn:microsoft.com/office/officeart/2005/8/layout/vList5"/>
    <dgm:cxn modelId="{59A7E22F-4C07-EF45-B0DD-E98C9F17E2CE}" type="presParOf" srcId="{A0082327-3DE9-394D-8813-9FF12267E4F8}" destId="{C508C1B4-F6AF-9641-94DF-6926704F1FD6}" srcOrd="0" destOrd="0" presId="urn:microsoft.com/office/officeart/2005/8/layout/vList5"/>
    <dgm:cxn modelId="{67269648-1198-B240-BE20-626137F399D6}" type="presParOf" srcId="{A0082327-3DE9-394D-8813-9FF12267E4F8}" destId="{CF3A5D81-A3E2-0B46-A77E-374ABB16F8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30289DC5-15E5-F549-A55B-81C68CEC0B73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40137AA6-BF4D-A641-8DC4-1AB28633D58E}" type="parTrans" cxnId="{A0434EB2-8890-2B45-9A75-8AD6A37BB31D}">
      <dgm:prSet/>
      <dgm:spPr/>
      <dgm:t>
        <a:bodyPr/>
        <a:lstStyle/>
        <a:p>
          <a:endParaRPr lang="en-US"/>
        </a:p>
      </dgm:t>
    </dgm:pt>
    <dgm:pt modelId="{E9C9BA9D-C1AD-354C-9DDB-25BDF65317A2}" type="sibTrans" cxnId="{A0434EB2-8890-2B45-9A75-8AD6A37BB31D}">
      <dgm:prSet/>
      <dgm:spPr/>
      <dgm:t>
        <a:bodyPr/>
        <a:lstStyle/>
        <a:p>
          <a:endParaRPr lang="en-US"/>
        </a:p>
      </dgm:t>
    </dgm:pt>
    <dgm:pt modelId="{EE847063-0A13-7B48-8B87-B8A9C5B3839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60169D74-3F5C-9D49-A648-D25D2F035B6F}" type="parTrans" cxnId="{09FAEBAB-EF42-FD48-8749-62D8C8130401}">
      <dgm:prSet/>
      <dgm:spPr/>
      <dgm:t>
        <a:bodyPr/>
        <a:lstStyle/>
        <a:p>
          <a:endParaRPr lang="en-US"/>
        </a:p>
      </dgm:t>
    </dgm:pt>
    <dgm:pt modelId="{FE781381-DCF2-B04F-9FF1-2408D433EFFE}" type="sibTrans" cxnId="{09FAEBAB-EF42-FD48-8749-62D8C8130401}">
      <dgm:prSet/>
      <dgm:spPr/>
      <dgm:t>
        <a:bodyPr/>
        <a:lstStyle/>
        <a:p>
          <a:endParaRPr lang="en-US"/>
        </a:p>
      </dgm:t>
    </dgm:pt>
    <dgm:pt modelId="{DF5EA17D-A557-8447-A557-4ECDD27EDE14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9389D84-4845-9B44-A2E0-BC3510F5B302}" type="parTrans" cxnId="{E9581DC3-364A-5349-8CE4-61D0C149F6DA}">
      <dgm:prSet/>
      <dgm:spPr/>
      <dgm:t>
        <a:bodyPr/>
        <a:lstStyle/>
        <a:p>
          <a:endParaRPr lang="en-US"/>
        </a:p>
      </dgm:t>
    </dgm:pt>
    <dgm:pt modelId="{7281401B-A2BD-8F46-860F-30719498152A}" type="sibTrans" cxnId="{E9581DC3-364A-5349-8CE4-61D0C149F6DA}">
      <dgm:prSet/>
      <dgm:spPr/>
      <dgm:t>
        <a:bodyPr/>
        <a:lstStyle/>
        <a:p>
          <a:endParaRPr lang="en-US"/>
        </a:p>
      </dgm:t>
    </dgm:pt>
    <dgm:pt modelId="{924DD734-303A-DE4F-9BF9-BA55A4697366}">
      <dgm:prSet phldrT="[Text]"/>
      <dgm:spPr/>
      <dgm:t>
        <a:bodyPr/>
        <a:lstStyle/>
        <a:p>
          <a:r>
            <a:rPr lang="en-US" dirty="0" smtClean="0"/>
            <a:t>Router ACLs, Firewalls, IPS.IDS, NAC, Modelers</a:t>
          </a:r>
          <a:endParaRPr lang="en-US" dirty="0"/>
        </a:p>
      </dgm:t>
    </dgm:pt>
    <dgm:pt modelId="{44351D15-0ACB-BA48-9988-E3575CD9426B}" type="parTrans" cxnId="{9FB55BAC-8DA3-D74F-B8DC-106CDD2C7BAB}">
      <dgm:prSet/>
      <dgm:spPr/>
      <dgm:t>
        <a:bodyPr/>
        <a:lstStyle/>
        <a:p>
          <a:endParaRPr lang="en-US"/>
        </a:p>
      </dgm:t>
    </dgm:pt>
    <dgm:pt modelId="{C707AFDD-056C-BE4F-9BC5-5B0F3263B7CF}" type="sibTrans" cxnId="{9FB55BAC-8DA3-D74F-B8DC-106CDD2C7BAB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A0082327-3DE9-394D-8813-9FF12267E4F8}" type="pres">
      <dgm:prSet presAssocID="{30289DC5-15E5-F549-A55B-81C68CEC0B73}" presName="linNode" presStyleCnt="0"/>
      <dgm:spPr/>
    </dgm:pt>
    <dgm:pt modelId="{C508C1B4-F6AF-9641-94DF-6926704F1FD6}" type="pres">
      <dgm:prSet presAssocID="{30289DC5-15E5-F549-A55B-81C68CEC0B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D81-A3E2-0B46-A77E-374ABB16F87B}" type="pres">
      <dgm:prSet presAssocID="{30289DC5-15E5-F549-A55B-81C68CEC0B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EC7C-3F87-6C44-A903-6E0A653AA0F5}" type="pres">
      <dgm:prSet presAssocID="{E9C9BA9D-C1AD-354C-9DDB-25BDF65317A2}" presName="sp" presStyleCnt="0"/>
      <dgm:spPr/>
    </dgm:pt>
    <dgm:pt modelId="{9E2B0699-659A-E44C-BF3B-5F0FBD3C19C3}" type="pres">
      <dgm:prSet presAssocID="{EE847063-0A13-7B48-8B87-B8A9C5B38396}" presName="linNode" presStyleCnt="0"/>
      <dgm:spPr/>
    </dgm:pt>
    <dgm:pt modelId="{81ED903F-E621-6244-A4F2-5BB22E0C7E4B}" type="pres">
      <dgm:prSet presAssocID="{EE847063-0A13-7B48-8B87-B8A9C5B383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EFE-702B-EF4F-8503-27D0E38247BD}" type="pres">
      <dgm:prSet presAssocID="{EE847063-0A13-7B48-8B87-B8A9C5B3839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81DC3-364A-5349-8CE4-61D0C149F6DA}" srcId="{30289DC5-15E5-F549-A55B-81C68CEC0B73}" destId="{DF5EA17D-A557-8447-A557-4ECDD27EDE14}" srcOrd="0" destOrd="0" parTransId="{09389D84-4845-9B44-A2E0-BC3510F5B302}" sibTransId="{7281401B-A2BD-8F46-860F-30719498152A}"/>
    <dgm:cxn modelId="{9FB55BAC-8DA3-D74F-B8DC-106CDD2C7BAB}" srcId="{EE847063-0A13-7B48-8B87-B8A9C5B38396}" destId="{924DD734-303A-DE4F-9BF9-BA55A4697366}" srcOrd="0" destOrd="0" parTransId="{44351D15-0ACB-BA48-9988-E3575CD9426B}" sibTransId="{C707AFDD-056C-BE4F-9BC5-5B0F3263B7CF}"/>
    <dgm:cxn modelId="{1696772B-0AA0-0A4F-88E8-8ECB044BDD06}" type="presOf" srcId="{EE847063-0A13-7B48-8B87-B8A9C5B38396}" destId="{81ED903F-E621-6244-A4F2-5BB22E0C7E4B}" srcOrd="0" destOrd="0" presId="urn:microsoft.com/office/officeart/2005/8/layout/vList5"/>
    <dgm:cxn modelId="{4528265F-59F5-B94D-AC63-58A668050D86}" type="presOf" srcId="{F8B67196-A0EA-3042-A893-82D3E6AA3C3B}" destId="{31E00C61-6F8E-1549-967A-855AAB7A85A0}" srcOrd="0" destOrd="0" presId="urn:microsoft.com/office/officeart/2005/8/layout/vList5"/>
    <dgm:cxn modelId="{9F4575FF-B847-AA4F-82C2-85216EC985F8}" srcId="{E5442103-8152-8144-B689-D87B7494F59E}" destId="{F8B67196-A0EA-3042-A893-82D3E6AA3C3B}" srcOrd="0" destOrd="0" parTransId="{23CFF889-8C73-774D-B964-C76081A3680D}" sibTransId="{FFCFE624-08A9-4D43-A72B-D316E9EDBB53}"/>
    <dgm:cxn modelId="{511ED772-682E-3C44-AC78-ED66DEFAD763}" type="presOf" srcId="{B697E3ED-84D7-C041-8841-99FA196ECEB3}" destId="{ADF5D5A5-8159-5B45-A073-DD8FBBDB6B00}" srcOrd="0" destOrd="0" presId="urn:microsoft.com/office/officeart/2005/8/layout/vList5"/>
    <dgm:cxn modelId="{213A5A64-F5BD-5749-91FB-B583C7967CB2}" type="presOf" srcId="{30289DC5-15E5-F549-A55B-81C68CEC0B73}" destId="{C508C1B4-F6AF-9641-94DF-6926704F1FD6}" srcOrd="0" destOrd="0" presId="urn:microsoft.com/office/officeart/2005/8/layout/vList5"/>
    <dgm:cxn modelId="{678A9C31-EC8B-504C-9BEB-72D8D6A6D99A}" type="presOf" srcId="{E5442103-8152-8144-B689-D87B7494F59E}" destId="{A51A6951-185E-3D4E-9607-D387D2C1B687}" srcOrd="0" destOrd="0" presId="urn:microsoft.com/office/officeart/2005/8/layout/vList5"/>
    <dgm:cxn modelId="{09FAEBAB-EF42-FD48-8749-62D8C8130401}" srcId="{E5442103-8152-8144-B689-D87B7494F59E}" destId="{EE847063-0A13-7B48-8B87-B8A9C5B38396}" srcOrd="2" destOrd="0" parTransId="{60169D74-3F5C-9D49-A648-D25D2F035B6F}" sibTransId="{FE781381-DCF2-B04F-9FF1-2408D433EFFE}"/>
    <dgm:cxn modelId="{A40079A6-399E-9F4B-AFA2-37C65072B345}" type="presOf" srcId="{DF5EA17D-A557-8447-A557-4ECDD27EDE14}" destId="{CF3A5D81-A3E2-0B46-A77E-374ABB16F87B}" srcOrd="0" destOrd="0" presId="urn:microsoft.com/office/officeart/2005/8/layout/vList5"/>
    <dgm:cxn modelId="{AEA14DA2-04C9-F349-9C6D-F6B4DFEF6A23}" type="presOf" srcId="{924DD734-303A-DE4F-9BF9-BA55A4697366}" destId="{C35F9EFE-702B-EF4F-8503-27D0E38247BD}" srcOrd="0" destOrd="0" presId="urn:microsoft.com/office/officeart/2005/8/layout/vList5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A0434EB2-8890-2B45-9A75-8AD6A37BB31D}" srcId="{E5442103-8152-8144-B689-D87B7494F59E}" destId="{30289DC5-15E5-F549-A55B-81C68CEC0B73}" srcOrd="1" destOrd="0" parTransId="{40137AA6-BF4D-A641-8DC4-1AB28633D58E}" sibTransId="{E9C9BA9D-C1AD-354C-9DDB-25BDF65317A2}"/>
    <dgm:cxn modelId="{70210B05-107F-1443-9264-0AD96A33E76B}" type="presParOf" srcId="{A51A6951-185E-3D4E-9607-D387D2C1B687}" destId="{A1A48BFD-B0D2-DC48-8B69-377625F8D896}" srcOrd="0" destOrd="0" presId="urn:microsoft.com/office/officeart/2005/8/layout/vList5"/>
    <dgm:cxn modelId="{CC639A09-A069-3245-9A0C-8F34AF52C950}" type="presParOf" srcId="{A1A48BFD-B0D2-DC48-8B69-377625F8D896}" destId="{31E00C61-6F8E-1549-967A-855AAB7A85A0}" srcOrd="0" destOrd="0" presId="urn:microsoft.com/office/officeart/2005/8/layout/vList5"/>
    <dgm:cxn modelId="{F86F5B5A-00E4-AD4B-B5FB-9DE2671ED7F3}" type="presParOf" srcId="{A1A48BFD-B0D2-DC48-8B69-377625F8D896}" destId="{ADF5D5A5-8159-5B45-A073-DD8FBBDB6B00}" srcOrd="1" destOrd="0" presId="urn:microsoft.com/office/officeart/2005/8/layout/vList5"/>
    <dgm:cxn modelId="{DA83942D-1332-034A-B02C-71D20AD79F88}" type="presParOf" srcId="{A51A6951-185E-3D4E-9607-D387D2C1B687}" destId="{AC6D45D2-D8D0-8344-9CA9-415713B4840C}" srcOrd="1" destOrd="0" presId="urn:microsoft.com/office/officeart/2005/8/layout/vList5"/>
    <dgm:cxn modelId="{641DC930-9842-384E-A33D-BD6EEE18970B}" type="presParOf" srcId="{A51A6951-185E-3D4E-9607-D387D2C1B687}" destId="{A0082327-3DE9-394D-8813-9FF12267E4F8}" srcOrd="2" destOrd="0" presId="urn:microsoft.com/office/officeart/2005/8/layout/vList5"/>
    <dgm:cxn modelId="{D10700B4-A4D4-7644-B4FA-3B673B78DBC8}" type="presParOf" srcId="{A0082327-3DE9-394D-8813-9FF12267E4F8}" destId="{C508C1B4-F6AF-9641-94DF-6926704F1FD6}" srcOrd="0" destOrd="0" presId="urn:microsoft.com/office/officeart/2005/8/layout/vList5"/>
    <dgm:cxn modelId="{E0D8683E-F20C-DD4E-B271-CB71C10FFA23}" type="presParOf" srcId="{A0082327-3DE9-394D-8813-9FF12267E4F8}" destId="{CF3A5D81-A3E2-0B46-A77E-374ABB16F87B}" srcOrd="1" destOrd="0" presId="urn:microsoft.com/office/officeart/2005/8/layout/vList5"/>
    <dgm:cxn modelId="{36964A07-7B5B-F342-AD8E-47C4475FED23}" type="presParOf" srcId="{A51A6951-185E-3D4E-9607-D387D2C1B687}" destId="{6550EC7C-3F87-6C44-A903-6E0A653AA0F5}" srcOrd="3" destOrd="0" presId="urn:microsoft.com/office/officeart/2005/8/layout/vList5"/>
    <dgm:cxn modelId="{BA677A7B-C704-EA4E-9A02-84AE6B767DF4}" type="presParOf" srcId="{A51A6951-185E-3D4E-9607-D387D2C1B687}" destId="{9E2B0699-659A-E44C-BF3B-5F0FBD3C19C3}" srcOrd="4" destOrd="0" presId="urn:microsoft.com/office/officeart/2005/8/layout/vList5"/>
    <dgm:cxn modelId="{221E39A4-B58D-FF49-BA3D-DBDB71B70EF0}" type="presParOf" srcId="{9E2B0699-659A-E44C-BF3B-5F0FBD3C19C3}" destId="{81ED903F-E621-6244-A4F2-5BB22E0C7E4B}" srcOrd="0" destOrd="0" presId="urn:microsoft.com/office/officeart/2005/8/layout/vList5"/>
    <dgm:cxn modelId="{5FD8D5D4-931D-AB46-8ECE-67BCE7917524}" type="presParOf" srcId="{9E2B0699-659A-E44C-BF3B-5F0FBD3C19C3}" destId="{C35F9EFE-702B-EF4F-8503-27D0E3824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B697E3ED-84D7-C041-8841-99FA196ECEB3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E4D18DA9-FB76-2F44-8DC0-13C28D0FEEE2}" type="parTrans" cxnId="{0BE9F218-3140-7F42-94C0-506C936D9F58}">
      <dgm:prSet/>
      <dgm:spPr/>
      <dgm:t>
        <a:bodyPr/>
        <a:lstStyle/>
        <a:p>
          <a:endParaRPr lang="en-US"/>
        </a:p>
      </dgm:t>
    </dgm:pt>
    <dgm:pt modelId="{114FBBCE-A2F0-5F40-8BF6-149F27B74678}" type="sibTrans" cxnId="{0BE9F218-3140-7F42-94C0-506C936D9F58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3C177-061C-314E-AD5D-50B03ADBE29B}" type="presOf" srcId="{B697E3ED-84D7-C041-8841-99FA196ECEB3}" destId="{ADF5D5A5-8159-5B45-A073-DD8FBBDB6B00}" srcOrd="0" destOrd="0" presId="urn:microsoft.com/office/officeart/2005/8/layout/vList5"/>
    <dgm:cxn modelId="{9F4575FF-B847-AA4F-82C2-85216EC985F8}" srcId="{E5442103-8152-8144-B689-D87B7494F59E}" destId="{F8B67196-A0EA-3042-A893-82D3E6AA3C3B}" srcOrd="0" destOrd="0" parTransId="{23CFF889-8C73-774D-B964-C76081A3680D}" sibTransId="{FFCFE624-08A9-4D43-A72B-D316E9EDBB53}"/>
    <dgm:cxn modelId="{3D229309-9086-B546-86FA-980F18BC2642}" type="presOf" srcId="{F8B67196-A0EA-3042-A893-82D3E6AA3C3B}" destId="{31E00C61-6F8E-1549-967A-855AAB7A85A0}" srcOrd="0" destOrd="0" presId="urn:microsoft.com/office/officeart/2005/8/layout/vList5"/>
    <dgm:cxn modelId="{0BE9F218-3140-7F42-94C0-506C936D9F58}" srcId="{F8B67196-A0EA-3042-A893-82D3E6AA3C3B}" destId="{B697E3ED-84D7-C041-8841-99FA196ECEB3}" srcOrd="0" destOrd="0" parTransId="{E4D18DA9-FB76-2F44-8DC0-13C28D0FEEE2}" sibTransId="{114FBBCE-A2F0-5F40-8BF6-149F27B74678}"/>
    <dgm:cxn modelId="{6B42D792-8CDD-7049-A0AC-687BA07E4E6D}" type="presOf" srcId="{E5442103-8152-8144-B689-D87B7494F59E}" destId="{A51A6951-185E-3D4E-9607-D387D2C1B687}" srcOrd="0" destOrd="0" presId="urn:microsoft.com/office/officeart/2005/8/layout/vList5"/>
    <dgm:cxn modelId="{0698D089-6379-1548-8985-A6C41AB89527}" type="presParOf" srcId="{A51A6951-185E-3D4E-9607-D387D2C1B687}" destId="{A1A48BFD-B0D2-DC48-8B69-377625F8D896}" srcOrd="0" destOrd="0" presId="urn:microsoft.com/office/officeart/2005/8/layout/vList5"/>
    <dgm:cxn modelId="{90C61824-DC21-C641-9FCF-0E8994E35D6C}" type="presParOf" srcId="{A1A48BFD-B0D2-DC48-8B69-377625F8D896}" destId="{31E00C61-6F8E-1549-967A-855AAB7A85A0}" srcOrd="0" destOrd="0" presId="urn:microsoft.com/office/officeart/2005/8/layout/vList5"/>
    <dgm:cxn modelId="{A1D08874-0A2C-5942-B9BE-397F3C753198}" type="presParOf" srcId="{A1A48BFD-B0D2-DC48-8B69-377625F8D896}" destId="{ADF5D5A5-8159-5B45-A073-DD8FBBDB6B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0F518-8572-1C4A-B354-B67C7C2488E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C0BA2DB0-8613-9D48-B946-E442FD446B3C}" type="parTrans" cxnId="{DDB11420-F6C8-274A-A3DD-201EAC15E825}">
      <dgm:prSet/>
      <dgm:spPr/>
      <dgm:t>
        <a:bodyPr/>
        <a:lstStyle/>
        <a:p>
          <a:endParaRPr lang="en-US"/>
        </a:p>
      </dgm:t>
    </dgm:pt>
    <dgm:pt modelId="{9501BBE6-8AC3-6C46-88BF-4491A63F7970}" type="sibTrans" cxnId="{DDB11420-F6C8-274A-A3DD-201EAC15E825}">
      <dgm:prSet/>
      <dgm:spPr/>
      <dgm:t>
        <a:bodyPr/>
        <a:lstStyle/>
        <a:p>
          <a:endParaRPr lang="en-US"/>
        </a:p>
      </dgm:t>
    </dgm:pt>
    <dgm:pt modelId="{36F93B0D-4E96-D149-92D9-F49BE485EFDB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DD6CF07C-3E09-0548-86E2-B363018460AB}" type="parTrans" cxnId="{E9690881-E0F7-5C4C-8A53-4517E38C2469}">
      <dgm:prSet/>
      <dgm:spPr/>
      <dgm:t>
        <a:bodyPr/>
        <a:lstStyle/>
        <a:p>
          <a:endParaRPr lang="en-US"/>
        </a:p>
      </dgm:t>
    </dgm:pt>
    <dgm:pt modelId="{88DD3A3D-A85E-CB4D-8D19-A092CA4F2160}" type="sibTrans" cxnId="{E9690881-E0F7-5C4C-8A53-4517E38C2469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E675A-102F-1946-ADFE-3590C85F5D51}" type="pres">
      <dgm:prSet presAssocID="{AE40F518-8572-1C4A-B354-B67C7C2488EB}" presName="linNode" presStyleCnt="0"/>
      <dgm:spPr/>
    </dgm:pt>
    <dgm:pt modelId="{8937935B-AD42-014C-9765-B2DECC4986D7}" type="pres">
      <dgm:prSet presAssocID="{AE40F518-8572-1C4A-B354-B67C7C2488E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D1E8-C3EC-BA45-9C66-4C926AAD0EEF}" type="pres">
      <dgm:prSet presAssocID="{AE40F518-8572-1C4A-B354-B67C7C2488E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DB01E-B276-1542-961F-D9880676885D}" type="presOf" srcId="{36F93B0D-4E96-D149-92D9-F49BE485EFDB}" destId="{F25AD1E8-C3EC-BA45-9C66-4C926AAD0EEF}" srcOrd="0" destOrd="0" presId="urn:microsoft.com/office/officeart/2005/8/layout/vList5"/>
    <dgm:cxn modelId="{DDB11420-F6C8-274A-A3DD-201EAC15E825}" srcId="{E5442103-8152-8144-B689-D87B7494F59E}" destId="{AE40F518-8572-1C4A-B354-B67C7C2488EB}" srcOrd="0" destOrd="0" parTransId="{C0BA2DB0-8613-9D48-B946-E442FD446B3C}" sibTransId="{9501BBE6-8AC3-6C46-88BF-4491A63F7970}"/>
    <dgm:cxn modelId="{E9690881-E0F7-5C4C-8A53-4517E38C2469}" srcId="{AE40F518-8572-1C4A-B354-B67C7C2488EB}" destId="{36F93B0D-4E96-D149-92D9-F49BE485EFDB}" srcOrd="0" destOrd="0" parTransId="{DD6CF07C-3E09-0548-86E2-B363018460AB}" sibTransId="{88DD3A3D-A85E-CB4D-8D19-A092CA4F2160}"/>
    <dgm:cxn modelId="{4C5F9D66-70F9-5F45-B7FB-64BD2C6C4CE7}" type="presOf" srcId="{E5442103-8152-8144-B689-D87B7494F59E}" destId="{A51A6951-185E-3D4E-9607-D387D2C1B687}" srcOrd="0" destOrd="0" presId="urn:microsoft.com/office/officeart/2005/8/layout/vList5"/>
    <dgm:cxn modelId="{E06A901C-9262-EE4F-ACF0-DA90C9F2AC23}" type="presOf" srcId="{AE40F518-8572-1C4A-B354-B67C7C2488EB}" destId="{8937935B-AD42-014C-9765-B2DECC4986D7}" srcOrd="0" destOrd="0" presId="urn:microsoft.com/office/officeart/2005/8/layout/vList5"/>
    <dgm:cxn modelId="{296FBC40-A39A-8547-966C-7E35FC17AE05}" type="presParOf" srcId="{A51A6951-185E-3D4E-9607-D387D2C1B687}" destId="{04CE675A-102F-1946-ADFE-3590C85F5D51}" srcOrd="0" destOrd="0" presId="urn:microsoft.com/office/officeart/2005/8/layout/vList5"/>
    <dgm:cxn modelId="{D797E742-CCF9-9743-BFB0-A630C48DF3DF}" type="presParOf" srcId="{04CE675A-102F-1946-ADFE-3590C85F5D51}" destId="{8937935B-AD42-014C-9765-B2DECC4986D7}" srcOrd="0" destOrd="0" presId="urn:microsoft.com/office/officeart/2005/8/layout/vList5"/>
    <dgm:cxn modelId="{EAFC904B-0E23-D448-814F-ABF92E636AED}" type="presParOf" srcId="{04CE675A-102F-1946-ADFE-3590C85F5D51}" destId="{F25AD1E8-C3EC-BA45-9C66-4C926AAD0E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67196-A0EA-3042-A893-82D3E6AA3C3B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23CFF889-8C73-774D-B964-C76081A3680D}" type="parTrans" cxnId="{9F4575FF-B847-AA4F-82C2-85216EC985F8}">
      <dgm:prSet/>
      <dgm:spPr/>
      <dgm:t>
        <a:bodyPr/>
        <a:lstStyle/>
        <a:p>
          <a:endParaRPr lang="en-US"/>
        </a:p>
      </dgm:t>
    </dgm:pt>
    <dgm:pt modelId="{FFCFE624-08A9-4D43-A72B-D316E9EDBB53}" type="sibTrans" cxnId="{9F4575FF-B847-AA4F-82C2-85216EC985F8}">
      <dgm:prSet/>
      <dgm:spPr/>
      <dgm:t>
        <a:bodyPr/>
        <a:lstStyle/>
        <a:p>
          <a:endParaRPr lang="en-US"/>
        </a:p>
      </dgm:t>
    </dgm:pt>
    <dgm:pt modelId="{CFC5DE33-2658-7348-9AA3-2C67245BDBF4}">
      <dgm:prSet phldrT="[Text]"/>
      <dgm:spPr/>
      <dgm:t>
        <a:bodyPr/>
        <a:lstStyle/>
        <a:p>
          <a:r>
            <a:rPr lang="en-US" dirty="0" smtClean="0"/>
            <a:t>WAF, </a:t>
          </a:r>
          <a:r>
            <a:rPr lang="en-US" dirty="0" err="1" smtClean="0"/>
            <a:t>AppSec</a:t>
          </a:r>
          <a:r>
            <a:rPr lang="en-US" dirty="0" smtClean="0"/>
            <a:t> Analyzers, Application Testers</a:t>
          </a:r>
          <a:endParaRPr lang="en-US" dirty="0"/>
        </a:p>
      </dgm:t>
    </dgm:pt>
    <dgm:pt modelId="{83F0B869-7428-ED49-8FD5-AD4BAF523E65}" type="parTrans" cxnId="{67932604-810F-5F47-A07F-F9E90D83699B}">
      <dgm:prSet/>
      <dgm:spPr/>
      <dgm:t>
        <a:bodyPr/>
        <a:lstStyle/>
        <a:p>
          <a:endParaRPr lang="en-US"/>
        </a:p>
      </dgm:t>
    </dgm:pt>
    <dgm:pt modelId="{90077C40-C639-8544-AB03-53D3E011B0B3}" type="sibTrans" cxnId="{67932604-810F-5F47-A07F-F9E90D83699B}">
      <dgm:prSet/>
      <dgm:spPr/>
      <dgm:t>
        <a:bodyPr/>
        <a:lstStyle/>
        <a:p>
          <a:endParaRPr lang="en-US"/>
        </a:p>
      </dgm:t>
    </dgm:pt>
    <dgm:pt modelId="{BCD02258-7CFD-3F4E-9D0F-137F2CF910DE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959BE8E-E0F7-3041-A70C-06610E70A18D}" type="parTrans" cxnId="{9E1011A7-10C1-3243-8BEF-ED476ACE9381}">
      <dgm:prSet/>
      <dgm:spPr/>
      <dgm:t>
        <a:bodyPr/>
        <a:lstStyle/>
        <a:p>
          <a:endParaRPr lang="en-US"/>
        </a:p>
      </dgm:t>
    </dgm:pt>
    <dgm:pt modelId="{AB9ECFFE-8DA3-E841-B34B-D04BFE1874F1}" type="sibTrans" cxnId="{9E1011A7-10C1-3243-8BEF-ED476ACE9381}">
      <dgm:prSet/>
      <dgm:spPr/>
      <dgm:t>
        <a:bodyPr/>
        <a:lstStyle/>
        <a:p>
          <a:endParaRPr lang="en-US"/>
        </a:p>
      </dgm:t>
    </dgm:pt>
    <dgm:pt modelId="{213D0104-C9B0-C641-9E4B-CC6B530087E2}">
      <dgm:prSet phldrT="[Text]"/>
      <dgm:spPr/>
      <dgm:t>
        <a:bodyPr/>
        <a:lstStyle/>
        <a:p>
          <a:r>
            <a:rPr lang="en-US" dirty="0" smtClean="0"/>
            <a:t>DLP, Encryption, Session Managers, Proxies</a:t>
          </a:r>
          <a:endParaRPr lang="en-US" dirty="0"/>
        </a:p>
      </dgm:t>
    </dgm:pt>
    <dgm:pt modelId="{85F70D5C-5E1C-4A4F-9A9B-BC1D43D43DE9}" type="parTrans" cxnId="{5D73AB96-5E73-0A4C-B146-EE3B34992904}">
      <dgm:prSet/>
      <dgm:spPr/>
      <dgm:t>
        <a:bodyPr/>
        <a:lstStyle/>
        <a:p>
          <a:endParaRPr lang="en-US"/>
        </a:p>
      </dgm:t>
    </dgm:pt>
    <dgm:pt modelId="{98C03D2F-260B-7E4F-AC48-D414804C6762}" type="sibTrans" cxnId="{5D73AB96-5E73-0A4C-B146-EE3B34992904}">
      <dgm:prSet/>
      <dgm:spPr/>
      <dgm:t>
        <a:bodyPr/>
        <a:lstStyle/>
        <a:p>
          <a:endParaRPr lang="en-US"/>
        </a:p>
      </dgm:t>
    </dgm:pt>
    <dgm:pt modelId="{6DA4AFF9-E0EA-6649-932B-3F6A685DC4DF}">
      <dgm:prSet phldrT="[Text]"/>
      <dgm:spPr/>
      <dgm:t>
        <a:bodyPr/>
        <a:lstStyle/>
        <a:p>
          <a:r>
            <a:rPr lang="en-US" dirty="0" smtClean="0"/>
            <a:t>Host/Device</a:t>
          </a:r>
          <a:endParaRPr lang="en-US" dirty="0"/>
        </a:p>
      </dgm:t>
    </dgm:pt>
    <dgm:pt modelId="{61CA5DFD-78C8-AA44-88CE-9BB7137E2F9F}" type="parTrans" cxnId="{7F7C4C69-58DA-C940-8C9A-23C4CBBD13A9}">
      <dgm:prSet/>
      <dgm:spPr/>
      <dgm:t>
        <a:bodyPr/>
        <a:lstStyle/>
        <a:p>
          <a:endParaRPr lang="en-US"/>
        </a:p>
      </dgm:t>
    </dgm:pt>
    <dgm:pt modelId="{6A10CC34-F8E2-294D-ADC2-FDEF06286B50}" type="sibTrans" cxnId="{7F7C4C69-58DA-C940-8C9A-23C4CBBD13A9}">
      <dgm:prSet/>
      <dgm:spPr/>
      <dgm:t>
        <a:bodyPr/>
        <a:lstStyle/>
        <a:p>
          <a:endParaRPr lang="en-US"/>
        </a:p>
      </dgm:t>
    </dgm:pt>
    <dgm:pt modelId="{964B278D-95DB-D645-A1F3-702C1E9C23E6}">
      <dgm:prSet phldrT="[Text]"/>
      <dgm:spPr/>
      <dgm:t>
        <a:bodyPr/>
        <a:lstStyle/>
        <a:p>
          <a:r>
            <a:rPr lang="en-US" dirty="0" smtClean="0"/>
            <a:t>HBFW, HIDS, </a:t>
          </a:r>
          <a:r>
            <a:rPr lang="en-US" dirty="0" err="1" smtClean="0"/>
            <a:t>Vuln</a:t>
          </a:r>
          <a:r>
            <a:rPr lang="en-US" dirty="0" smtClean="0"/>
            <a:t> Scanners, Agents/Shims, MDM</a:t>
          </a:r>
          <a:endParaRPr lang="en-US" dirty="0"/>
        </a:p>
      </dgm:t>
    </dgm:pt>
    <dgm:pt modelId="{0003C505-7CAF-DB4A-B348-0CDD7605F3EC}" type="parTrans" cxnId="{7896C48D-16C0-2D4F-8E94-6DC037190498}">
      <dgm:prSet/>
      <dgm:spPr/>
      <dgm:t>
        <a:bodyPr/>
        <a:lstStyle/>
        <a:p>
          <a:endParaRPr lang="en-US"/>
        </a:p>
      </dgm:t>
    </dgm:pt>
    <dgm:pt modelId="{702C3CFE-2C85-574E-817C-655D219D87CC}" type="sibTrans" cxnId="{7896C48D-16C0-2D4F-8E94-6DC037190498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48BFD-B0D2-DC48-8B69-377625F8D896}" type="pres">
      <dgm:prSet presAssocID="{F8B67196-A0EA-3042-A893-82D3E6AA3C3B}" presName="linNode" presStyleCnt="0"/>
      <dgm:spPr/>
    </dgm:pt>
    <dgm:pt modelId="{31E00C61-6F8E-1549-967A-855AAB7A85A0}" type="pres">
      <dgm:prSet presAssocID="{F8B67196-A0EA-3042-A893-82D3E6AA3C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D5A5-8159-5B45-A073-DD8FBBDB6B00}" type="pres">
      <dgm:prSet presAssocID="{F8B67196-A0EA-3042-A893-82D3E6AA3C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D45D2-D8D0-8344-9CA9-415713B4840C}" type="pres">
      <dgm:prSet presAssocID="{FFCFE624-08A9-4D43-A72B-D316E9EDBB53}" presName="sp" presStyleCnt="0"/>
      <dgm:spPr/>
    </dgm:pt>
    <dgm:pt modelId="{EC9ECFD7-E30B-8F4F-ACD4-8342F6936929}" type="pres">
      <dgm:prSet presAssocID="{BCD02258-7CFD-3F4E-9D0F-137F2CF910DE}" presName="linNode" presStyleCnt="0"/>
      <dgm:spPr/>
    </dgm:pt>
    <dgm:pt modelId="{FB652C4B-B8A4-7142-95A5-8091EFDABFAC}" type="pres">
      <dgm:prSet presAssocID="{BCD02258-7CFD-3F4E-9D0F-137F2CF910D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96B6F-3DF8-6445-8FDA-20D6F33CA709}" type="pres">
      <dgm:prSet presAssocID="{BCD02258-7CFD-3F4E-9D0F-137F2CF910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17DB-6D45-5F46-A691-2E1035955314}" type="pres">
      <dgm:prSet presAssocID="{AB9ECFFE-8DA3-E841-B34B-D04BFE1874F1}" presName="sp" presStyleCnt="0"/>
      <dgm:spPr/>
    </dgm:pt>
    <dgm:pt modelId="{DE6281C3-C930-2B4C-8408-1713430BA545}" type="pres">
      <dgm:prSet presAssocID="{6DA4AFF9-E0EA-6649-932B-3F6A685DC4DF}" presName="linNode" presStyleCnt="0"/>
      <dgm:spPr/>
    </dgm:pt>
    <dgm:pt modelId="{BBAA67E6-85EB-4A4F-B161-D5341556E913}" type="pres">
      <dgm:prSet presAssocID="{6DA4AFF9-E0EA-6649-932B-3F6A685DC4D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6A68C-225C-5F42-8FAD-08BFDDEBFC10}" type="pres">
      <dgm:prSet presAssocID="{6DA4AFF9-E0EA-6649-932B-3F6A685DC4D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5B4FF-BEA9-FA49-8F34-E6E68814C36B}" type="presOf" srcId="{964B278D-95DB-D645-A1F3-702C1E9C23E6}" destId="{68C6A68C-225C-5F42-8FAD-08BFDDEBFC10}" srcOrd="0" destOrd="0" presId="urn:microsoft.com/office/officeart/2005/8/layout/vList5"/>
    <dgm:cxn modelId="{9E1011A7-10C1-3243-8BEF-ED476ACE9381}" srcId="{E5442103-8152-8144-B689-D87B7494F59E}" destId="{BCD02258-7CFD-3F4E-9D0F-137F2CF910DE}" srcOrd="1" destOrd="0" parTransId="{5959BE8E-E0F7-3041-A70C-06610E70A18D}" sibTransId="{AB9ECFFE-8DA3-E841-B34B-D04BFE1874F1}"/>
    <dgm:cxn modelId="{D863CE79-883F-A348-84C6-984BE754C82D}" type="presOf" srcId="{E5442103-8152-8144-B689-D87B7494F59E}" destId="{A51A6951-185E-3D4E-9607-D387D2C1B687}" srcOrd="0" destOrd="0" presId="urn:microsoft.com/office/officeart/2005/8/layout/vList5"/>
    <dgm:cxn modelId="{9F4575FF-B847-AA4F-82C2-85216EC985F8}" srcId="{E5442103-8152-8144-B689-D87B7494F59E}" destId="{F8B67196-A0EA-3042-A893-82D3E6AA3C3B}" srcOrd="0" destOrd="0" parTransId="{23CFF889-8C73-774D-B964-C76081A3680D}" sibTransId="{FFCFE624-08A9-4D43-A72B-D316E9EDBB53}"/>
    <dgm:cxn modelId="{DC633E56-A44A-B542-A315-AB4AE1A99F6C}" type="presOf" srcId="{6DA4AFF9-E0EA-6649-932B-3F6A685DC4DF}" destId="{BBAA67E6-85EB-4A4F-B161-D5341556E913}" srcOrd="0" destOrd="0" presId="urn:microsoft.com/office/officeart/2005/8/layout/vList5"/>
    <dgm:cxn modelId="{CBD47EE5-8F91-E148-B935-77230E2C6D35}" type="presOf" srcId="{213D0104-C9B0-C641-9E4B-CC6B530087E2}" destId="{01D96B6F-3DF8-6445-8FDA-20D6F33CA709}" srcOrd="0" destOrd="0" presId="urn:microsoft.com/office/officeart/2005/8/layout/vList5"/>
    <dgm:cxn modelId="{FA65F228-7C20-7245-B04F-217AD86FDB9F}" type="presOf" srcId="{F8B67196-A0EA-3042-A893-82D3E6AA3C3B}" destId="{31E00C61-6F8E-1549-967A-855AAB7A85A0}" srcOrd="0" destOrd="0" presId="urn:microsoft.com/office/officeart/2005/8/layout/vList5"/>
    <dgm:cxn modelId="{7896C48D-16C0-2D4F-8E94-6DC037190498}" srcId="{6DA4AFF9-E0EA-6649-932B-3F6A685DC4DF}" destId="{964B278D-95DB-D645-A1F3-702C1E9C23E6}" srcOrd="0" destOrd="0" parTransId="{0003C505-7CAF-DB4A-B348-0CDD7605F3EC}" sibTransId="{702C3CFE-2C85-574E-817C-655D219D87CC}"/>
    <dgm:cxn modelId="{7F7C4C69-58DA-C940-8C9A-23C4CBBD13A9}" srcId="{E5442103-8152-8144-B689-D87B7494F59E}" destId="{6DA4AFF9-E0EA-6649-932B-3F6A685DC4DF}" srcOrd="2" destOrd="0" parTransId="{61CA5DFD-78C8-AA44-88CE-9BB7137E2F9F}" sibTransId="{6A10CC34-F8E2-294D-ADC2-FDEF06286B50}"/>
    <dgm:cxn modelId="{67932604-810F-5F47-A07F-F9E90D83699B}" srcId="{F8B67196-A0EA-3042-A893-82D3E6AA3C3B}" destId="{CFC5DE33-2658-7348-9AA3-2C67245BDBF4}" srcOrd="0" destOrd="0" parTransId="{83F0B869-7428-ED49-8FD5-AD4BAF523E65}" sibTransId="{90077C40-C639-8544-AB03-53D3E011B0B3}"/>
    <dgm:cxn modelId="{A12C85A7-6CF7-3A49-A598-0AF9203CE9CC}" type="presOf" srcId="{CFC5DE33-2658-7348-9AA3-2C67245BDBF4}" destId="{ADF5D5A5-8159-5B45-A073-DD8FBBDB6B00}" srcOrd="0" destOrd="0" presId="urn:microsoft.com/office/officeart/2005/8/layout/vList5"/>
    <dgm:cxn modelId="{EECDE042-677E-DE4C-8F50-D25D47C77A82}" type="presOf" srcId="{BCD02258-7CFD-3F4E-9D0F-137F2CF910DE}" destId="{FB652C4B-B8A4-7142-95A5-8091EFDABFAC}" srcOrd="0" destOrd="0" presId="urn:microsoft.com/office/officeart/2005/8/layout/vList5"/>
    <dgm:cxn modelId="{5D73AB96-5E73-0A4C-B146-EE3B34992904}" srcId="{BCD02258-7CFD-3F4E-9D0F-137F2CF910DE}" destId="{213D0104-C9B0-C641-9E4B-CC6B530087E2}" srcOrd="0" destOrd="0" parTransId="{85F70D5C-5E1C-4A4F-9A9B-BC1D43D43DE9}" sibTransId="{98C03D2F-260B-7E4F-AC48-D414804C6762}"/>
    <dgm:cxn modelId="{EF54F943-1359-F64D-AFF9-711966F12AE4}" type="presParOf" srcId="{A51A6951-185E-3D4E-9607-D387D2C1B687}" destId="{A1A48BFD-B0D2-DC48-8B69-377625F8D896}" srcOrd="0" destOrd="0" presId="urn:microsoft.com/office/officeart/2005/8/layout/vList5"/>
    <dgm:cxn modelId="{1B268C77-583B-A04E-BD28-C4F003DC97DB}" type="presParOf" srcId="{A1A48BFD-B0D2-DC48-8B69-377625F8D896}" destId="{31E00C61-6F8E-1549-967A-855AAB7A85A0}" srcOrd="0" destOrd="0" presId="urn:microsoft.com/office/officeart/2005/8/layout/vList5"/>
    <dgm:cxn modelId="{4367236D-F057-0243-8254-8DDEC2938EFC}" type="presParOf" srcId="{A1A48BFD-B0D2-DC48-8B69-377625F8D896}" destId="{ADF5D5A5-8159-5B45-A073-DD8FBBDB6B00}" srcOrd="1" destOrd="0" presId="urn:microsoft.com/office/officeart/2005/8/layout/vList5"/>
    <dgm:cxn modelId="{04697501-E830-6148-B922-0D3BAEAC5F08}" type="presParOf" srcId="{A51A6951-185E-3D4E-9607-D387D2C1B687}" destId="{AC6D45D2-D8D0-8344-9CA9-415713B4840C}" srcOrd="1" destOrd="0" presId="urn:microsoft.com/office/officeart/2005/8/layout/vList5"/>
    <dgm:cxn modelId="{B832D1A6-4A87-6E4B-8B27-8D439C38942E}" type="presParOf" srcId="{A51A6951-185E-3D4E-9607-D387D2C1B687}" destId="{EC9ECFD7-E30B-8F4F-ACD4-8342F6936929}" srcOrd="2" destOrd="0" presId="urn:microsoft.com/office/officeart/2005/8/layout/vList5"/>
    <dgm:cxn modelId="{90C54CB3-2575-7F4F-BB9B-91FCDBE483DC}" type="presParOf" srcId="{EC9ECFD7-E30B-8F4F-ACD4-8342F6936929}" destId="{FB652C4B-B8A4-7142-95A5-8091EFDABFAC}" srcOrd="0" destOrd="0" presId="urn:microsoft.com/office/officeart/2005/8/layout/vList5"/>
    <dgm:cxn modelId="{B9224CEC-A109-9A44-9359-82E6EBAC396D}" type="presParOf" srcId="{EC9ECFD7-E30B-8F4F-ACD4-8342F6936929}" destId="{01D96B6F-3DF8-6445-8FDA-20D6F33CA709}" srcOrd="1" destOrd="0" presId="urn:microsoft.com/office/officeart/2005/8/layout/vList5"/>
    <dgm:cxn modelId="{13CB5E9B-7EB2-7E4D-8FBB-88FFE2747678}" type="presParOf" srcId="{A51A6951-185E-3D4E-9607-D387D2C1B687}" destId="{D7A817DB-6D45-5F46-A691-2E1035955314}" srcOrd="3" destOrd="0" presId="urn:microsoft.com/office/officeart/2005/8/layout/vList5"/>
    <dgm:cxn modelId="{4F59F0EA-5164-A94A-AF68-906CA2D83E32}" type="presParOf" srcId="{A51A6951-185E-3D4E-9607-D387D2C1B687}" destId="{DE6281C3-C930-2B4C-8408-1713430BA545}" srcOrd="4" destOrd="0" presId="urn:microsoft.com/office/officeart/2005/8/layout/vList5"/>
    <dgm:cxn modelId="{6AD07BC7-D7E2-EA43-B5C3-9498C202FE64}" type="presParOf" srcId="{DE6281C3-C930-2B4C-8408-1713430BA545}" destId="{BBAA67E6-85EB-4A4F-B161-D5341556E913}" srcOrd="0" destOrd="0" presId="urn:microsoft.com/office/officeart/2005/8/layout/vList5"/>
    <dgm:cxn modelId="{D30C2DF2-4C88-134F-85D3-3EF0403EACFF}" type="presParOf" srcId="{DE6281C3-C930-2B4C-8408-1713430BA545}" destId="{68C6A68C-225C-5F42-8FAD-08BFDDEBFC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42103-8152-8144-B689-D87B7494F59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0BA44-2C08-E74F-AF7B-270A10E4E7EC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F1083ECF-A3EC-EE45-84E3-DC1F67DA6A2F}" type="parTrans" cxnId="{34251795-6D82-D148-9BA9-28A12889A2F9}">
      <dgm:prSet/>
      <dgm:spPr/>
      <dgm:t>
        <a:bodyPr/>
        <a:lstStyle/>
        <a:p>
          <a:endParaRPr lang="en-US"/>
        </a:p>
      </dgm:t>
    </dgm:pt>
    <dgm:pt modelId="{BF34002A-7826-444C-B074-BC1EA3BDDF7D}" type="sibTrans" cxnId="{34251795-6D82-D148-9BA9-28A12889A2F9}">
      <dgm:prSet/>
      <dgm:spPr/>
      <dgm:t>
        <a:bodyPr/>
        <a:lstStyle/>
        <a:p>
          <a:endParaRPr lang="en-US"/>
        </a:p>
      </dgm:t>
    </dgm:pt>
    <dgm:pt modelId="{F3E9F707-238E-9A41-9923-2245138E5B5E}">
      <dgm:prSet phldrT="[Text]"/>
      <dgm:spPr/>
      <dgm:t>
        <a:bodyPr/>
        <a:lstStyle/>
        <a:p>
          <a:r>
            <a:rPr lang="en-US" dirty="0" smtClean="0"/>
            <a:t>SSO, IAM, Entitlements</a:t>
          </a:r>
          <a:endParaRPr lang="en-US" dirty="0"/>
        </a:p>
      </dgm:t>
    </dgm:pt>
    <dgm:pt modelId="{71FDF14C-9921-D047-8588-08FF8DB74BFF}" type="parTrans" cxnId="{1E14751A-E728-E547-B3AE-982E0310DDA4}">
      <dgm:prSet/>
      <dgm:spPr/>
      <dgm:t>
        <a:bodyPr/>
        <a:lstStyle/>
        <a:p>
          <a:endParaRPr lang="en-US"/>
        </a:p>
      </dgm:t>
    </dgm:pt>
    <dgm:pt modelId="{DF8A2C93-A15B-0640-BE8C-38DF22879CBC}" type="sibTrans" cxnId="{1E14751A-E728-E547-B3AE-982E0310DDA4}">
      <dgm:prSet/>
      <dgm:spPr/>
      <dgm:t>
        <a:bodyPr/>
        <a:lstStyle/>
        <a:p>
          <a:endParaRPr lang="en-US"/>
        </a:p>
      </dgm:t>
    </dgm:pt>
    <dgm:pt modelId="{A51A6951-185E-3D4E-9607-D387D2C1B687}" type="pres">
      <dgm:prSet presAssocID="{E5442103-8152-8144-B689-D87B7494F5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E3F87-C460-5A4D-8E8E-223F1AD5E4E9}" type="pres">
      <dgm:prSet presAssocID="{1690BA44-2C08-E74F-AF7B-270A10E4E7EC}" presName="linNode" presStyleCnt="0"/>
      <dgm:spPr/>
    </dgm:pt>
    <dgm:pt modelId="{47F53EBA-3881-814A-A7E1-A5784C2D686D}" type="pres">
      <dgm:prSet presAssocID="{1690BA44-2C08-E74F-AF7B-270A10E4E7E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C3FF-D257-F34A-A342-3C38E9768C0F}" type="pres">
      <dgm:prSet presAssocID="{1690BA44-2C08-E74F-AF7B-270A10E4E7E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90567-C461-214A-9DC9-708B6E689A5C}" type="presOf" srcId="{1690BA44-2C08-E74F-AF7B-270A10E4E7EC}" destId="{47F53EBA-3881-814A-A7E1-A5784C2D686D}" srcOrd="0" destOrd="0" presId="urn:microsoft.com/office/officeart/2005/8/layout/vList5"/>
    <dgm:cxn modelId="{34251795-6D82-D148-9BA9-28A12889A2F9}" srcId="{E5442103-8152-8144-B689-D87B7494F59E}" destId="{1690BA44-2C08-E74F-AF7B-270A10E4E7EC}" srcOrd="0" destOrd="0" parTransId="{F1083ECF-A3EC-EE45-84E3-DC1F67DA6A2F}" sibTransId="{BF34002A-7826-444C-B074-BC1EA3BDDF7D}"/>
    <dgm:cxn modelId="{1E14751A-E728-E547-B3AE-982E0310DDA4}" srcId="{1690BA44-2C08-E74F-AF7B-270A10E4E7EC}" destId="{F3E9F707-238E-9A41-9923-2245138E5B5E}" srcOrd="0" destOrd="0" parTransId="{71FDF14C-9921-D047-8588-08FF8DB74BFF}" sibTransId="{DF8A2C93-A15B-0640-BE8C-38DF22879CBC}"/>
    <dgm:cxn modelId="{15DDEF8B-0819-0A40-B85F-3F67DD6D29F7}" type="presOf" srcId="{F3E9F707-238E-9A41-9923-2245138E5B5E}" destId="{B6C0C3FF-D257-F34A-A342-3C38E9768C0F}" srcOrd="0" destOrd="0" presId="urn:microsoft.com/office/officeart/2005/8/layout/vList5"/>
    <dgm:cxn modelId="{AD873188-03A8-E14F-97AB-4B287979286D}" type="presOf" srcId="{E5442103-8152-8144-B689-D87B7494F59E}" destId="{A51A6951-185E-3D4E-9607-D387D2C1B687}" srcOrd="0" destOrd="0" presId="urn:microsoft.com/office/officeart/2005/8/layout/vList5"/>
    <dgm:cxn modelId="{ACA46426-A2D2-EC4F-8E0A-552A386765D8}" type="presParOf" srcId="{A51A6951-185E-3D4E-9607-D387D2C1B687}" destId="{B3DE3F87-C460-5A4D-8E8E-223F1AD5E4E9}" srcOrd="0" destOrd="0" presId="urn:microsoft.com/office/officeart/2005/8/layout/vList5"/>
    <dgm:cxn modelId="{BCF2C771-7F13-7848-A08C-E575D3FF3E30}" type="presParOf" srcId="{B3DE3F87-C460-5A4D-8E8E-223F1AD5E4E9}" destId="{47F53EBA-3881-814A-A7E1-A5784C2D686D}" srcOrd="0" destOrd="0" presId="urn:microsoft.com/office/officeart/2005/8/layout/vList5"/>
    <dgm:cxn modelId="{F1EADAA7-9971-934B-B925-60308B552F2F}" type="presParOf" srcId="{B3DE3F87-C460-5A4D-8E8E-223F1AD5E4E9}" destId="{B6C0C3FF-D257-F34A-A342-3C38E9768C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C3FF-D257-F34A-A342-3C38E9768C0F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SSO, IAM, Entitlements</a:t>
          </a:r>
          <a:endParaRPr lang="en-US" sz="1700" kern="1200" dirty="0"/>
        </a:p>
      </dsp:txBody>
      <dsp:txXfrm rot="-5400000">
        <a:off x="2194560" y="110365"/>
        <a:ext cx="3870946" cy="563693"/>
      </dsp:txXfrm>
    </dsp:sp>
    <dsp:sp modelId="{47F53EBA-3881-814A-A7E1-A5784C2D686D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Identity</a:t>
          </a:r>
          <a:endParaRPr lang="en-US" sz="2800" kern="1200" dirty="0"/>
        </a:p>
      </dsp:txBody>
      <dsp:txXfrm>
        <a:off x="38118" y="39903"/>
        <a:ext cx="2118324" cy="704615"/>
      </dsp:txXfrm>
    </dsp:sp>
    <dsp:sp modelId="{F25AD1E8-C3EC-BA45-9C66-4C926AAD0EEF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WAF, </a:t>
          </a:r>
          <a:r>
            <a:rPr lang="en-US" sz="1700" kern="1200" dirty="0" err="1" smtClean="0"/>
            <a:t>AppSec</a:t>
          </a:r>
          <a:r>
            <a:rPr lang="en-US" sz="1700" kern="1200" dirty="0" smtClean="0"/>
            <a:t> Analyzers, Application Testers</a:t>
          </a:r>
          <a:endParaRPr lang="en-US" sz="1700" kern="1200" dirty="0"/>
        </a:p>
      </dsp:txBody>
      <dsp:txXfrm rot="-5400000">
        <a:off x="2194560" y="930259"/>
        <a:ext cx="3870946" cy="563693"/>
      </dsp:txXfrm>
    </dsp:sp>
    <dsp:sp modelId="{8937935B-AD42-014C-9765-B2DECC4986D7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Application</a:t>
          </a:r>
          <a:endParaRPr lang="en-US" sz="2800" kern="1200" dirty="0"/>
        </a:p>
      </dsp:txBody>
      <dsp:txXfrm>
        <a:off x="38118" y="859798"/>
        <a:ext cx="2118324" cy="704615"/>
      </dsp:txXfrm>
    </dsp:sp>
    <dsp:sp modelId="{ADF5D5A5-8159-5B45-A073-DD8FBBDB6B00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DLP, Encryption, Session Managers, Proxies</a:t>
          </a:r>
          <a:endParaRPr lang="en-US" sz="1700" kern="1200" dirty="0"/>
        </a:p>
      </dsp:txBody>
      <dsp:txXfrm rot="-5400000">
        <a:off x="2194560" y="1750152"/>
        <a:ext cx="3870946" cy="563693"/>
      </dsp:txXfrm>
    </dsp:sp>
    <dsp:sp modelId="{31E00C61-6F8E-1549-967A-855AAB7A85A0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  <a:endParaRPr lang="en-US" sz="2800" kern="1200" dirty="0"/>
        </a:p>
      </dsp:txBody>
      <dsp:txXfrm>
        <a:off x="38118" y="1679692"/>
        <a:ext cx="2118324" cy="704615"/>
      </dsp:txXfrm>
    </dsp:sp>
    <dsp:sp modelId="{CF3A5D81-A3E2-0B46-A77E-374ABB16F87B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HBFW, HIDS, </a:t>
          </a:r>
          <a:r>
            <a:rPr lang="en-US" sz="1700" kern="1200" dirty="0" err="1" smtClean="0"/>
            <a:t>Vuln</a:t>
          </a:r>
          <a:r>
            <a:rPr lang="en-US" sz="1700" kern="1200" dirty="0" smtClean="0"/>
            <a:t> Scanners, Agents/Shims, MDM</a:t>
          </a:r>
          <a:endParaRPr lang="en-US" sz="1700" kern="1200" dirty="0"/>
        </a:p>
      </dsp:txBody>
      <dsp:txXfrm rot="-5400000">
        <a:off x="2194560" y="2570047"/>
        <a:ext cx="3870946" cy="563693"/>
      </dsp:txXfrm>
    </dsp:sp>
    <dsp:sp modelId="{C508C1B4-F6AF-9641-94DF-6926704F1FD6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Host/Device</a:t>
          </a:r>
          <a:endParaRPr lang="en-US" sz="2800" kern="1200" dirty="0"/>
        </a:p>
      </dsp:txBody>
      <dsp:txXfrm>
        <a:off x="38118" y="2499586"/>
        <a:ext cx="2118324" cy="704615"/>
      </dsp:txXfrm>
    </dsp:sp>
    <dsp:sp modelId="{C35F9EFE-702B-EF4F-8503-27D0E38247BD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Router ACLs, Firewalls, IPS.IDS, NAC, Modelers</a:t>
          </a:r>
          <a:endParaRPr lang="en-US" sz="1700" kern="1200" dirty="0"/>
        </a:p>
      </dsp:txBody>
      <dsp:txXfrm rot="-5400000">
        <a:off x="2194560" y="3389941"/>
        <a:ext cx="3870946" cy="563693"/>
      </dsp:txXfrm>
    </dsp:sp>
    <dsp:sp modelId="{81ED903F-E621-6244-A4F2-5BB22E0C7E4B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</a:t>
          </a:r>
          <a:endParaRPr lang="en-US" sz="2800" kern="1200" dirty="0"/>
        </a:p>
      </dsp:txBody>
      <dsp:txXfrm>
        <a:off x="38118" y="3319480"/>
        <a:ext cx="2118324" cy="704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E9D0B-4871-4166-B945-956ED781A71C}">
      <dsp:nvSpPr>
        <dsp:cNvPr id="0" name=""/>
        <dsp:cNvSpPr/>
      </dsp:nvSpPr>
      <dsp:spPr>
        <a:xfrm>
          <a:off x="621022" y="0"/>
          <a:ext cx="6554651" cy="26201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13BE8-6EEA-4A3C-BAB0-7A0903EE35B3}">
      <dsp:nvSpPr>
        <dsp:cNvPr id="0" name=""/>
        <dsp:cNvSpPr/>
      </dsp:nvSpPr>
      <dsp:spPr>
        <a:xfrm>
          <a:off x="0" y="786046"/>
          <a:ext cx="2313406" cy="1048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Crawl the Network</a:t>
          </a:r>
        </a:p>
      </dsp:txBody>
      <dsp:txXfrm>
        <a:off x="51162" y="837208"/>
        <a:ext cx="2211082" cy="945738"/>
      </dsp:txXfrm>
    </dsp:sp>
    <dsp:sp modelId="{523BBE37-0267-4BD3-973C-9FA63DE963C0}">
      <dsp:nvSpPr>
        <dsp:cNvPr id="0" name=""/>
        <dsp:cNvSpPr/>
      </dsp:nvSpPr>
      <dsp:spPr>
        <a:xfrm>
          <a:off x="2698974" y="786046"/>
          <a:ext cx="2313406" cy="1048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Find Meaning in the Data</a:t>
          </a:r>
          <a:endParaRPr lang="en-US" sz="2000" kern="1200" dirty="0"/>
        </a:p>
      </dsp:txBody>
      <dsp:txXfrm>
        <a:off x="2750136" y="837208"/>
        <a:ext cx="2211082" cy="945738"/>
      </dsp:txXfrm>
    </dsp:sp>
    <dsp:sp modelId="{A4617F15-E230-4B9A-9583-DBA21DF36293}">
      <dsp:nvSpPr>
        <dsp:cNvPr id="0" name=""/>
        <dsp:cNvSpPr/>
      </dsp:nvSpPr>
      <dsp:spPr>
        <a:xfrm>
          <a:off x="5397948" y="786046"/>
          <a:ext cx="2313406" cy="1048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Prevent &amp; Remediate Issues</a:t>
          </a:r>
          <a:endParaRPr lang="en-US" sz="2000" kern="1200" dirty="0"/>
        </a:p>
      </dsp:txBody>
      <dsp:txXfrm>
        <a:off x="5449110" y="837208"/>
        <a:ext cx="2211082" cy="9457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7E96-2718-4A54-9F35-2C9D4682CD66}">
      <dsp:nvSpPr>
        <dsp:cNvPr id="0" name=""/>
        <dsp:cNvSpPr/>
      </dsp:nvSpPr>
      <dsp:spPr>
        <a:xfrm>
          <a:off x="1904154" y="110273"/>
          <a:ext cx="561823" cy="56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1904154" y="110273"/>
        <a:ext cx="561823" cy="561823"/>
      </dsp:txXfrm>
    </dsp:sp>
    <dsp:sp modelId="{E78DA9E6-7DE9-4A4D-B25A-600698B5BEA7}">
      <dsp:nvSpPr>
        <dsp:cNvPr id="0" name=""/>
        <dsp:cNvSpPr/>
      </dsp:nvSpPr>
      <dsp:spPr>
        <a:xfrm>
          <a:off x="1054946" y="-156606"/>
          <a:ext cx="1329351" cy="1329351"/>
        </a:xfrm>
        <a:prstGeom prst="circularArrow">
          <a:avLst>
            <a:gd name="adj1" fmla="val 8241"/>
            <a:gd name="adj2" fmla="val 575506"/>
            <a:gd name="adj3" fmla="val 2953884"/>
            <a:gd name="adj4" fmla="val 568737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152B0-6310-46FE-8FBC-FC927A4250C9}">
      <dsp:nvSpPr>
        <dsp:cNvPr id="0" name=""/>
        <dsp:cNvSpPr/>
      </dsp:nvSpPr>
      <dsp:spPr>
        <a:xfrm>
          <a:off x="1440447" y="865319"/>
          <a:ext cx="561823" cy="56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Recursively</a:t>
          </a:r>
          <a:endParaRPr lang="en-US" sz="900" kern="1200" dirty="0"/>
        </a:p>
      </dsp:txBody>
      <dsp:txXfrm>
        <a:off x="1440447" y="865319"/>
        <a:ext cx="561823" cy="561823"/>
      </dsp:txXfrm>
    </dsp:sp>
    <dsp:sp modelId="{F377327C-F0E0-4967-B07F-3E48DB2B829A}">
      <dsp:nvSpPr>
        <dsp:cNvPr id="0" name=""/>
        <dsp:cNvSpPr/>
      </dsp:nvSpPr>
      <dsp:spPr>
        <a:xfrm>
          <a:off x="1090020" y="-153827"/>
          <a:ext cx="1329351" cy="1329351"/>
        </a:xfrm>
        <a:prstGeom prst="circularArrow">
          <a:avLst>
            <a:gd name="adj1" fmla="val 8241"/>
            <a:gd name="adj2" fmla="val 575506"/>
            <a:gd name="adj3" fmla="val 9673484"/>
            <a:gd name="adj4" fmla="val 7140971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3395-6E1F-4592-80C9-B583AF24D900}">
      <dsp:nvSpPr>
        <dsp:cNvPr id="0" name=""/>
        <dsp:cNvSpPr/>
      </dsp:nvSpPr>
      <dsp:spPr>
        <a:xfrm>
          <a:off x="958471" y="110273"/>
          <a:ext cx="561823" cy="56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958471" y="110273"/>
        <a:ext cx="561823" cy="561823"/>
      </dsp:txXfrm>
    </dsp:sp>
    <dsp:sp modelId="{FCD0E6B1-0084-4AD5-BE56-96C756DABA57}">
      <dsp:nvSpPr>
        <dsp:cNvPr id="0" name=""/>
        <dsp:cNvSpPr/>
      </dsp:nvSpPr>
      <dsp:spPr>
        <a:xfrm>
          <a:off x="1093651" y="-91223"/>
          <a:ext cx="1329351" cy="1329351"/>
        </a:xfrm>
        <a:prstGeom prst="circularArrow">
          <a:avLst>
            <a:gd name="adj1" fmla="val 8241"/>
            <a:gd name="adj2" fmla="val 575506"/>
            <a:gd name="adj3" fmla="val 16859335"/>
            <a:gd name="adj4" fmla="val 14965160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C3FF-D257-F34A-A342-3C38E9768C0F}">
      <dsp:nvSpPr>
        <dsp:cNvPr id="0" name=""/>
        <dsp:cNvSpPr/>
      </dsp:nvSpPr>
      <dsp:spPr>
        <a:xfrm rot="5400000">
          <a:off x="2792183" y="-1129011"/>
          <a:ext cx="471150" cy="2849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SSO, IAM, Entitlements</a:t>
          </a:r>
          <a:endParaRPr lang="en-US" sz="1300" kern="1200" dirty="0"/>
        </a:p>
      </dsp:txBody>
      <dsp:txXfrm rot="-5400000">
        <a:off x="1602931" y="83241"/>
        <a:ext cx="2826655" cy="425150"/>
      </dsp:txXfrm>
    </dsp:sp>
    <dsp:sp modelId="{47F53EBA-3881-814A-A7E1-A5784C2D686D}">
      <dsp:nvSpPr>
        <dsp:cNvPr id="0" name=""/>
        <dsp:cNvSpPr/>
      </dsp:nvSpPr>
      <dsp:spPr>
        <a:xfrm>
          <a:off x="0" y="1346"/>
          <a:ext cx="1602930" cy="5889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Identity</a:t>
          </a:r>
          <a:endParaRPr lang="en-US" sz="2000" kern="1200" dirty="0"/>
        </a:p>
      </dsp:txBody>
      <dsp:txXfrm>
        <a:off x="28750" y="30096"/>
        <a:ext cx="1545430" cy="531437"/>
      </dsp:txXfrm>
    </dsp:sp>
    <dsp:sp modelId="{F25AD1E8-C3EC-BA45-9C66-4C926AAD0EEF}">
      <dsp:nvSpPr>
        <dsp:cNvPr id="0" name=""/>
        <dsp:cNvSpPr/>
      </dsp:nvSpPr>
      <dsp:spPr>
        <a:xfrm rot="5400000">
          <a:off x="2792183" y="-510627"/>
          <a:ext cx="471150" cy="2849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WAF, </a:t>
          </a:r>
          <a:r>
            <a:rPr lang="en-US" sz="1300" kern="1200" dirty="0" err="1" smtClean="0"/>
            <a:t>AppSec</a:t>
          </a:r>
          <a:r>
            <a:rPr lang="en-US" sz="1300" kern="1200" dirty="0" smtClean="0"/>
            <a:t> Analyzers, Application Testers</a:t>
          </a:r>
          <a:endParaRPr lang="en-US" sz="1300" kern="1200" dirty="0"/>
        </a:p>
      </dsp:txBody>
      <dsp:txXfrm rot="-5400000">
        <a:off x="1602931" y="701625"/>
        <a:ext cx="2826655" cy="425150"/>
      </dsp:txXfrm>
    </dsp:sp>
    <dsp:sp modelId="{8937935B-AD42-014C-9765-B2DECC4986D7}">
      <dsp:nvSpPr>
        <dsp:cNvPr id="0" name=""/>
        <dsp:cNvSpPr/>
      </dsp:nvSpPr>
      <dsp:spPr>
        <a:xfrm>
          <a:off x="0" y="619731"/>
          <a:ext cx="1602930" cy="5889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</a:t>
          </a:r>
          <a:endParaRPr lang="en-US" sz="2000" kern="1200" dirty="0"/>
        </a:p>
      </dsp:txBody>
      <dsp:txXfrm>
        <a:off x="28750" y="648481"/>
        <a:ext cx="1545430" cy="531437"/>
      </dsp:txXfrm>
    </dsp:sp>
    <dsp:sp modelId="{ADF5D5A5-8159-5B45-A073-DD8FBBDB6B00}">
      <dsp:nvSpPr>
        <dsp:cNvPr id="0" name=""/>
        <dsp:cNvSpPr/>
      </dsp:nvSpPr>
      <dsp:spPr>
        <a:xfrm rot="5400000">
          <a:off x="2792183" y="107756"/>
          <a:ext cx="471150" cy="2849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DLP, Encryption, Session Managers, Proxies</a:t>
          </a:r>
          <a:endParaRPr lang="en-US" sz="1300" kern="1200" dirty="0"/>
        </a:p>
      </dsp:txBody>
      <dsp:txXfrm rot="-5400000">
        <a:off x="1602931" y="1320008"/>
        <a:ext cx="2826655" cy="425150"/>
      </dsp:txXfrm>
    </dsp:sp>
    <dsp:sp modelId="{31E00C61-6F8E-1549-967A-855AAB7A85A0}">
      <dsp:nvSpPr>
        <dsp:cNvPr id="0" name=""/>
        <dsp:cNvSpPr/>
      </dsp:nvSpPr>
      <dsp:spPr>
        <a:xfrm>
          <a:off x="0" y="1238115"/>
          <a:ext cx="1602930" cy="5889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28750" y="1266865"/>
        <a:ext cx="1545430" cy="531437"/>
      </dsp:txXfrm>
    </dsp:sp>
    <dsp:sp modelId="{CF3A5D81-A3E2-0B46-A77E-374ABB16F87B}">
      <dsp:nvSpPr>
        <dsp:cNvPr id="0" name=""/>
        <dsp:cNvSpPr/>
      </dsp:nvSpPr>
      <dsp:spPr>
        <a:xfrm rot="5400000">
          <a:off x="2792183" y="726141"/>
          <a:ext cx="471150" cy="2849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HBFW, HIDS, </a:t>
          </a:r>
          <a:r>
            <a:rPr lang="en-US" sz="1300" kern="1200" dirty="0" err="1" smtClean="0"/>
            <a:t>Vuln</a:t>
          </a:r>
          <a:r>
            <a:rPr lang="en-US" sz="1300" kern="1200" dirty="0" smtClean="0"/>
            <a:t> Scanners, Agents/Shims, MDM</a:t>
          </a:r>
          <a:endParaRPr lang="en-US" sz="1300" kern="1200" dirty="0"/>
        </a:p>
      </dsp:txBody>
      <dsp:txXfrm rot="-5400000">
        <a:off x="1602931" y="1938393"/>
        <a:ext cx="2826655" cy="425150"/>
      </dsp:txXfrm>
    </dsp:sp>
    <dsp:sp modelId="{C508C1B4-F6AF-9641-94DF-6926704F1FD6}">
      <dsp:nvSpPr>
        <dsp:cNvPr id="0" name=""/>
        <dsp:cNvSpPr/>
      </dsp:nvSpPr>
      <dsp:spPr>
        <a:xfrm>
          <a:off x="0" y="1856500"/>
          <a:ext cx="1602930" cy="5889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Host/Device</a:t>
          </a:r>
          <a:endParaRPr lang="en-US" sz="2000" kern="1200" dirty="0"/>
        </a:p>
      </dsp:txBody>
      <dsp:txXfrm>
        <a:off x="28750" y="1885250"/>
        <a:ext cx="1545430" cy="531437"/>
      </dsp:txXfrm>
    </dsp:sp>
    <dsp:sp modelId="{C35F9EFE-702B-EF4F-8503-27D0E38247BD}">
      <dsp:nvSpPr>
        <dsp:cNvPr id="0" name=""/>
        <dsp:cNvSpPr/>
      </dsp:nvSpPr>
      <dsp:spPr>
        <a:xfrm rot="5400000">
          <a:off x="2792183" y="1344525"/>
          <a:ext cx="471150" cy="2849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Router ACLs, Firewalls, IPS.IDS, NAC, Modelers</a:t>
          </a:r>
          <a:endParaRPr lang="en-US" sz="1300" kern="1200" dirty="0"/>
        </a:p>
      </dsp:txBody>
      <dsp:txXfrm rot="-5400000">
        <a:off x="1602931" y="2556777"/>
        <a:ext cx="2826655" cy="425150"/>
      </dsp:txXfrm>
    </dsp:sp>
    <dsp:sp modelId="{81ED903F-E621-6244-A4F2-5BB22E0C7E4B}">
      <dsp:nvSpPr>
        <dsp:cNvPr id="0" name=""/>
        <dsp:cNvSpPr/>
      </dsp:nvSpPr>
      <dsp:spPr>
        <a:xfrm>
          <a:off x="0" y="2474884"/>
          <a:ext cx="1602930" cy="5889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</a:t>
          </a:r>
          <a:endParaRPr lang="en-US" sz="2000" kern="1200" dirty="0"/>
        </a:p>
      </dsp:txBody>
      <dsp:txXfrm>
        <a:off x="28750" y="2503634"/>
        <a:ext cx="1545430" cy="5314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C3FF-D257-F34A-A342-3C38E9768C0F}">
      <dsp:nvSpPr>
        <dsp:cNvPr id="0" name=""/>
        <dsp:cNvSpPr/>
      </dsp:nvSpPr>
      <dsp:spPr>
        <a:xfrm rot="5400000">
          <a:off x="1866893" y="-733523"/>
          <a:ext cx="369402" cy="1930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SSO, IAM, Entitlements</a:t>
          </a:r>
          <a:endParaRPr lang="en-US" sz="1000" kern="1200" dirty="0"/>
        </a:p>
      </dsp:txBody>
      <dsp:txXfrm rot="-5400000">
        <a:off x="1086138" y="65266"/>
        <a:ext cx="1912880" cy="333336"/>
      </dsp:txXfrm>
    </dsp:sp>
    <dsp:sp modelId="{47F53EBA-3881-814A-A7E1-A5784C2D686D}">
      <dsp:nvSpPr>
        <dsp:cNvPr id="0" name=""/>
        <dsp:cNvSpPr/>
      </dsp:nvSpPr>
      <dsp:spPr>
        <a:xfrm>
          <a:off x="0" y="1056"/>
          <a:ext cx="1086138" cy="4617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Identity</a:t>
          </a:r>
          <a:endParaRPr lang="en-US" sz="1300" kern="1200" dirty="0"/>
        </a:p>
      </dsp:txBody>
      <dsp:txXfrm>
        <a:off x="22541" y="23597"/>
        <a:ext cx="1041056" cy="416671"/>
      </dsp:txXfrm>
    </dsp:sp>
    <dsp:sp modelId="{F25AD1E8-C3EC-BA45-9C66-4C926AAD0EEF}">
      <dsp:nvSpPr>
        <dsp:cNvPr id="0" name=""/>
        <dsp:cNvSpPr/>
      </dsp:nvSpPr>
      <dsp:spPr>
        <a:xfrm rot="5400000">
          <a:off x="1866893" y="-248682"/>
          <a:ext cx="369402" cy="1930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WAF, </a:t>
          </a:r>
          <a:r>
            <a:rPr lang="en-US" sz="1000" kern="1200" dirty="0" err="1" smtClean="0"/>
            <a:t>AppSec</a:t>
          </a:r>
          <a:r>
            <a:rPr lang="en-US" sz="1000" kern="1200" dirty="0" smtClean="0"/>
            <a:t> Analyzers, Application Testers</a:t>
          </a:r>
          <a:endParaRPr lang="en-US" sz="1000" kern="1200" dirty="0"/>
        </a:p>
      </dsp:txBody>
      <dsp:txXfrm rot="-5400000">
        <a:off x="1086138" y="550107"/>
        <a:ext cx="1912880" cy="333336"/>
      </dsp:txXfrm>
    </dsp:sp>
    <dsp:sp modelId="{8937935B-AD42-014C-9765-B2DECC4986D7}">
      <dsp:nvSpPr>
        <dsp:cNvPr id="0" name=""/>
        <dsp:cNvSpPr/>
      </dsp:nvSpPr>
      <dsp:spPr>
        <a:xfrm>
          <a:off x="0" y="485897"/>
          <a:ext cx="1086138" cy="4617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Application</a:t>
          </a:r>
          <a:endParaRPr lang="en-US" sz="1300" kern="1200" dirty="0"/>
        </a:p>
      </dsp:txBody>
      <dsp:txXfrm>
        <a:off x="22541" y="508438"/>
        <a:ext cx="1041056" cy="416671"/>
      </dsp:txXfrm>
    </dsp:sp>
    <dsp:sp modelId="{ADF5D5A5-8159-5B45-A073-DD8FBBDB6B00}">
      <dsp:nvSpPr>
        <dsp:cNvPr id="0" name=""/>
        <dsp:cNvSpPr/>
      </dsp:nvSpPr>
      <dsp:spPr>
        <a:xfrm rot="5400000">
          <a:off x="1866893" y="236158"/>
          <a:ext cx="369402" cy="1930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DLP, Encryption, Session Managers, Proxies</a:t>
          </a:r>
          <a:endParaRPr lang="en-US" sz="1000" kern="1200" dirty="0"/>
        </a:p>
      </dsp:txBody>
      <dsp:txXfrm rot="-5400000">
        <a:off x="1086138" y="1034947"/>
        <a:ext cx="1912880" cy="333336"/>
      </dsp:txXfrm>
    </dsp:sp>
    <dsp:sp modelId="{31E00C61-6F8E-1549-967A-855AAB7A85A0}">
      <dsp:nvSpPr>
        <dsp:cNvPr id="0" name=""/>
        <dsp:cNvSpPr/>
      </dsp:nvSpPr>
      <dsp:spPr>
        <a:xfrm>
          <a:off x="0" y="970738"/>
          <a:ext cx="1086138" cy="4617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</a:t>
          </a:r>
          <a:endParaRPr lang="en-US" sz="1300" kern="1200" dirty="0"/>
        </a:p>
      </dsp:txBody>
      <dsp:txXfrm>
        <a:off x="22541" y="993279"/>
        <a:ext cx="1041056" cy="416671"/>
      </dsp:txXfrm>
    </dsp:sp>
    <dsp:sp modelId="{CF3A5D81-A3E2-0B46-A77E-374ABB16F87B}">
      <dsp:nvSpPr>
        <dsp:cNvPr id="0" name=""/>
        <dsp:cNvSpPr/>
      </dsp:nvSpPr>
      <dsp:spPr>
        <a:xfrm rot="5400000">
          <a:off x="1866893" y="721000"/>
          <a:ext cx="369402" cy="1930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HBFW, HIDS, </a:t>
          </a:r>
          <a:r>
            <a:rPr lang="en-US" sz="1000" kern="1200" dirty="0" err="1" smtClean="0"/>
            <a:t>Vuln</a:t>
          </a:r>
          <a:r>
            <a:rPr lang="en-US" sz="1000" kern="1200" dirty="0" smtClean="0"/>
            <a:t> Scanners, Agents/Shims, MDM</a:t>
          </a:r>
          <a:endParaRPr lang="en-US" sz="1000" kern="1200" dirty="0"/>
        </a:p>
      </dsp:txBody>
      <dsp:txXfrm rot="-5400000">
        <a:off x="1086138" y="1519789"/>
        <a:ext cx="1912880" cy="333336"/>
      </dsp:txXfrm>
    </dsp:sp>
    <dsp:sp modelId="{C508C1B4-F6AF-9641-94DF-6926704F1FD6}">
      <dsp:nvSpPr>
        <dsp:cNvPr id="0" name=""/>
        <dsp:cNvSpPr/>
      </dsp:nvSpPr>
      <dsp:spPr>
        <a:xfrm>
          <a:off x="0" y="1455579"/>
          <a:ext cx="1086138" cy="4617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Host/Device</a:t>
          </a:r>
          <a:endParaRPr lang="en-US" sz="1300" kern="1200" dirty="0"/>
        </a:p>
      </dsp:txBody>
      <dsp:txXfrm>
        <a:off x="22541" y="1478120"/>
        <a:ext cx="1041056" cy="416671"/>
      </dsp:txXfrm>
    </dsp:sp>
    <dsp:sp modelId="{C35F9EFE-702B-EF4F-8503-27D0E38247BD}">
      <dsp:nvSpPr>
        <dsp:cNvPr id="0" name=""/>
        <dsp:cNvSpPr/>
      </dsp:nvSpPr>
      <dsp:spPr>
        <a:xfrm rot="5400000">
          <a:off x="1866893" y="1205841"/>
          <a:ext cx="369402" cy="1930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Router ACLs, Firewalls, IPS.IDS, NAC, Modelers</a:t>
          </a:r>
          <a:endParaRPr lang="en-US" sz="1000" kern="1200" dirty="0"/>
        </a:p>
      </dsp:txBody>
      <dsp:txXfrm rot="-5400000">
        <a:off x="1086138" y="2004630"/>
        <a:ext cx="1912880" cy="333336"/>
      </dsp:txXfrm>
    </dsp:sp>
    <dsp:sp modelId="{81ED903F-E621-6244-A4F2-5BB22E0C7E4B}">
      <dsp:nvSpPr>
        <dsp:cNvPr id="0" name=""/>
        <dsp:cNvSpPr/>
      </dsp:nvSpPr>
      <dsp:spPr>
        <a:xfrm>
          <a:off x="0" y="1940421"/>
          <a:ext cx="1086138" cy="4617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Network</a:t>
          </a:r>
          <a:endParaRPr lang="en-US" sz="1300" kern="1200" dirty="0"/>
        </a:p>
      </dsp:txBody>
      <dsp:txXfrm>
        <a:off x="22541" y="1962962"/>
        <a:ext cx="1041056" cy="416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C3FF-D257-F34A-A342-3C38E9768C0F}">
      <dsp:nvSpPr>
        <dsp:cNvPr id="0" name=""/>
        <dsp:cNvSpPr/>
      </dsp:nvSpPr>
      <dsp:spPr>
        <a:xfrm rot="5400000">
          <a:off x="2973103" y="-1204100"/>
          <a:ext cx="496750" cy="303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SSO, IAM, Entitlements</a:t>
          </a:r>
          <a:endParaRPr lang="en-US" sz="1400" kern="1200" dirty="0"/>
        </a:p>
      </dsp:txBody>
      <dsp:txXfrm rot="-5400000">
        <a:off x="1705489" y="87763"/>
        <a:ext cx="3007731" cy="448252"/>
      </dsp:txXfrm>
    </dsp:sp>
    <dsp:sp modelId="{47F53EBA-3881-814A-A7E1-A5784C2D686D}">
      <dsp:nvSpPr>
        <dsp:cNvPr id="0" name=""/>
        <dsp:cNvSpPr/>
      </dsp:nvSpPr>
      <dsp:spPr>
        <a:xfrm>
          <a:off x="0" y="1420"/>
          <a:ext cx="1705488" cy="620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Identity</a:t>
          </a:r>
          <a:endParaRPr lang="en-US" sz="2100" kern="1200" dirty="0"/>
        </a:p>
      </dsp:txBody>
      <dsp:txXfrm>
        <a:off x="30312" y="31732"/>
        <a:ext cx="1644864" cy="560314"/>
      </dsp:txXfrm>
    </dsp:sp>
    <dsp:sp modelId="{F25AD1E8-C3EC-BA45-9C66-4C926AAD0EEF}">
      <dsp:nvSpPr>
        <dsp:cNvPr id="0" name=""/>
        <dsp:cNvSpPr/>
      </dsp:nvSpPr>
      <dsp:spPr>
        <a:xfrm rot="5400000">
          <a:off x="2973103" y="-552115"/>
          <a:ext cx="496750" cy="303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WAF, </a:t>
          </a:r>
          <a:r>
            <a:rPr lang="en-US" sz="1400" kern="1200" dirty="0" err="1" smtClean="0"/>
            <a:t>AppSec</a:t>
          </a:r>
          <a:r>
            <a:rPr lang="en-US" sz="1400" kern="1200" dirty="0" smtClean="0"/>
            <a:t> Analyzers, Application Testers</a:t>
          </a:r>
          <a:endParaRPr lang="en-US" sz="1400" kern="1200" dirty="0"/>
        </a:p>
      </dsp:txBody>
      <dsp:txXfrm rot="-5400000">
        <a:off x="1705489" y="739748"/>
        <a:ext cx="3007731" cy="448252"/>
      </dsp:txXfrm>
    </dsp:sp>
    <dsp:sp modelId="{8937935B-AD42-014C-9765-B2DECC4986D7}">
      <dsp:nvSpPr>
        <dsp:cNvPr id="0" name=""/>
        <dsp:cNvSpPr/>
      </dsp:nvSpPr>
      <dsp:spPr>
        <a:xfrm>
          <a:off x="0" y="653405"/>
          <a:ext cx="1705488" cy="620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Application</a:t>
          </a:r>
          <a:endParaRPr lang="en-US" sz="2100" kern="1200" dirty="0"/>
        </a:p>
      </dsp:txBody>
      <dsp:txXfrm>
        <a:off x="30312" y="683717"/>
        <a:ext cx="1644864" cy="560314"/>
      </dsp:txXfrm>
    </dsp:sp>
    <dsp:sp modelId="{ADF5D5A5-8159-5B45-A073-DD8FBBDB6B00}">
      <dsp:nvSpPr>
        <dsp:cNvPr id="0" name=""/>
        <dsp:cNvSpPr/>
      </dsp:nvSpPr>
      <dsp:spPr>
        <a:xfrm rot="5400000">
          <a:off x="2973103" y="99869"/>
          <a:ext cx="496750" cy="303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DLP, Encryption, Session Managers, Proxies</a:t>
          </a:r>
          <a:endParaRPr lang="en-US" sz="1400" kern="1200" dirty="0"/>
        </a:p>
      </dsp:txBody>
      <dsp:txXfrm rot="-5400000">
        <a:off x="1705489" y="1391733"/>
        <a:ext cx="3007731" cy="448252"/>
      </dsp:txXfrm>
    </dsp:sp>
    <dsp:sp modelId="{31E00C61-6F8E-1549-967A-855AAB7A85A0}">
      <dsp:nvSpPr>
        <dsp:cNvPr id="0" name=""/>
        <dsp:cNvSpPr/>
      </dsp:nvSpPr>
      <dsp:spPr>
        <a:xfrm>
          <a:off x="0" y="1305390"/>
          <a:ext cx="1705488" cy="620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</a:t>
          </a:r>
          <a:endParaRPr lang="en-US" sz="2100" kern="1200" dirty="0"/>
        </a:p>
      </dsp:txBody>
      <dsp:txXfrm>
        <a:off x="30312" y="1335702"/>
        <a:ext cx="1644864" cy="560314"/>
      </dsp:txXfrm>
    </dsp:sp>
    <dsp:sp modelId="{CF3A5D81-A3E2-0B46-A77E-374ABB16F87B}">
      <dsp:nvSpPr>
        <dsp:cNvPr id="0" name=""/>
        <dsp:cNvSpPr/>
      </dsp:nvSpPr>
      <dsp:spPr>
        <a:xfrm rot="5400000">
          <a:off x="2973103" y="751855"/>
          <a:ext cx="496750" cy="303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HBFW, HIDS, </a:t>
          </a:r>
          <a:r>
            <a:rPr lang="en-US" sz="1400" kern="1200" dirty="0" err="1" smtClean="0"/>
            <a:t>Vuln</a:t>
          </a:r>
          <a:r>
            <a:rPr lang="en-US" sz="1400" kern="1200" dirty="0" smtClean="0"/>
            <a:t> Scanners, Agents/Shims, MDM</a:t>
          </a:r>
          <a:endParaRPr lang="en-US" sz="1400" kern="1200" dirty="0"/>
        </a:p>
      </dsp:txBody>
      <dsp:txXfrm rot="-5400000">
        <a:off x="1705489" y="2043719"/>
        <a:ext cx="3007731" cy="448252"/>
      </dsp:txXfrm>
    </dsp:sp>
    <dsp:sp modelId="{C508C1B4-F6AF-9641-94DF-6926704F1FD6}">
      <dsp:nvSpPr>
        <dsp:cNvPr id="0" name=""/>
        <dsp:cNvSpPr/>
      </dsp:nvSpPr>
      <dsp:spPr>
        <a:xfrm>
          <a:off x="0" y="1957376"/>
          <a:ext cx="1705488" cy="620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Host/Device</a:t>
          </a:r>
          <a:endParaRPr lang="en-US" sz="2100" kern="1200" dirty="0"/>
        </a:p>
      </dsp:txBody>
      <dsp:txXfrm>
        <a:off x="30312" y="1987688"/>
        <a:ext cx="1644864" cy="560314"/>
      </dsp:txXfrm>
    </dsp:sp>
    <dsp:sp modelId="{C35F9EFE-702B-EF4F-8503-27D0E38247BD}">
      <dsp:nvSpPr>
        <dsp:cNvPr id="0" name=""/>
        <dsp:cNvSpPr/>
      </dsp:nvSpPr>
      <dsp:spPr>
        <a:xfrm rot="5400000">
          <a:off x="2973103" y="1403840"/>
          <a:ext cx="496750" cy="303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Router ACLs, Firewalls, IPS.IDS, NAC, Modelers</a:t>
          </a:r>
          <a:endParaRPr lang="en-US" sz="1400" kern="1200" dirty="0"/>
        </a:p>
      </dsp:txBody>
      <dsp:txXfrm rot="-5400000">
        <a:off x="1705489" y="2695704"/>
        <a:ext cx="3007731" cy="448252"/>
      </dsp:txXfrm>
    </dsp:sp>
    <dsp:sp modelId="{81ED903F-E621-6244-A4F2-5BB22E0C7E4B}">
      <dsp:nvSpPr>
        <dsp:cNvPr id="0" name=""/>
        <dsp:cNvSpPr/>
      </dsp:nvSpPr>
      <dsp:spPr>
        <a:xfrm>
          <a:off x="0" y="2609361"/>
          <a:ext cx="1705488" cy="620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Network</a:t>
          </a:r>
          <a:endParaRPr lang="en-US" sz="2100" kern="1200" dirty="0"/>
        </a:p>
      </dsp:txBody>
      <dsp:txXfrm>
        <a:off x="30312" y="2639673"/>
        <a:ext cx="1644864" cy="560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67F50-49E2-C347-96A1-88712B651DAA}">
      <dsp:nvSpPr>
        <dsp:cNvPr id="0" name=""/>
        <dsp:cNvSpPr/>
      </dsp:nvSpPr>
      <dsp:spPr>
        <a:xfrm rot="5400000">
          <a:off x="3767430" y="-1478407"/>
          <a:ext cx="75570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Router ACLs, Firewalls, IPS/IDS, NAC, Modelers</a:t>
          </a:r>
          <a:endParaRPr lang="en-US" sz="2100" kern="1200" dirty="0"/>
        </a:p>
      </dsp:txBody>
      <dsp:txXfrm rot="-5400000">
        <a:off x="2194560" y="131353"/>
        <a:ext cx="3864550" cy="681920"/>
      </dsp:txXfrm>
    </dsp:sp>
    <dsp:sp modelId="{ECBCEFC3-2163-204F-AD10-B41B18A45AE9}">
      <dsp:nvSpPr>
        <dsp:cNvPr id="0" name=""/>
        <dsp:cNvSpPr/>
      </dsp:nvSpPr>
      <dsp:spPr>
        <a:xfrm>
          <a:off x="0" y="0"/>
          <a:ext cx="2194560" cy="94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Network</a:t>
          </a:r>
          <a:endParaRPr lang="en-US" sz="4000" kern="1200" dirty="0"/>
        </a:p>
      </dsp:txBody>
      <dsp:txXfrm>
        <a:off x="46113" y="46113"/>
        <a:ext cx="2102334" cy="852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A5D81-A3E2-0B46-A77E-374ABB16F87B}">
      <dsp:nvSpPr>
        <dsp:cNvPr id="0" name=""/>
        <dsp:cNvSpPr/>
      </dsp:nvSpPr>
      <dsp:spPr>
        <a:xfrm rot="5400000">
          <a:off x="3645510" y="-1326007"/>
          <a:ext cx="99954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HBFW, HIDS, </a:t>
          </a:r>
          <a:r>
            <a:rPr lang="en-US" sz="2400" kern="1200" dirty="0" err="1" smtClean="0"/>
            <a:t>Vuln</a:t>
          </a:r>
          <a:r>
            <a:rPr lang="en-US" sz="2400" kern="1200" dirty="0" smtClean="0"/>
            <a:t> Scanners, Agents/Shims, MDM</a:t>
          </a:r>
          <a:endParaRPr lang="en-US" sz="2400" kern="1200" dirty="0"/>
        </a:p>
      </dsp:txBody>
      <dsp:txXfrm rot="-5400000">
        <a:off x="2194560" y="173737"/>
        <a:ext cx="3852646" cy="901952"/>
      </dsp:txXfrm>
    </dsp:sp>
    <dsp:sp modelId="{C508C1B4-F6AF-9641-94DF-6926704F1FD6}">
      <dsp:nvSpPr>
        <dsp:cNvPr id="0" name=""/>
        <dsp:cNvSpPr/>
      </dsp:nvSpPr>
      <dsp:spPr>
        <a:xfrm>
          <a:off x="0" y="0"/>
          <a:ext cx="2194560" cy="1249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Host/Device</a:t>
          </a:r>
          <a:endParaRPr lang="en-US" sz="2900" kern="1200" dirty="0"/>
        </a:p>
      </dsp:txBody>
      <dsp:txXfrm>
        <a:off x="60992" y="60992"/>
        <a:ext cx="2072576" cy="112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D5A5-8159-5B45-A073-DD8FBBDB6B00}">
      <dsp:nvSpPr>
        <dsp:cNvPr id="0" name=""/>
        <dsp:cNvSpPr/>
      </dsp:nvSpPr>
      <dsp:spPr>
        <a:xfrm rot="5400000">
          <a:off x="2562920" y="-921954"/>
          <a:ext cx="725552" cy="2753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DLP, Encryption, Session Managers, Proxies</a:t>
          </a:r>
          <a:endParaRPr lang="en-US" sz="1600" kern="1200" dirty="0"/>
        </a:p>
      </dsp:txBody>
      <dsp:txXfrm rot="-5400000">
        <a:off x="1548898" y="127487"/>
        <a:ext cx="2718178" cy="654714"/>
      </dsp:txXfrm>
    </dsp:sp>
    <dsp:sp modelId="{31E00C61-6F8E-1549-967A-855AAB7A85A0}">
      <dsp:nvSpPr>
        <dsp:cNvPr id="0" name=""/>
        <dsp:cNvSpPr/>
      </dsp:nvSpPr>
      <dsp:spPr>
        <a:xfrm>
          <a:off x="0" y="1374"/>
          <a:ext cx="1548898" cy="906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</a:t>
          </a:r>
          <a:endParaRPr lang="en-US" sz="1900" kern="1200" dirty="0"/>
        </a:p>
      </dsp:txBody>
      <dsp:txXfrm>
        <a:off x="44273" y="45647"/>
        <a:ext cx="1460352" cy="818394"/>
      </dsp:txXfrm>
    </dsp:sp>
    <dsp:sp modelId="{CF3A5D81-A3E2-0B46-A77E-374ABB16F87B}">
      <dsp:nvSpPr>
        <dsp:cNvPr id="0" name=""/>
        <dsp:cNvSpPr/>
      </dsp:nvSpPr>
      <dsp:spPr>
        <a:xfrm rot="5400000">
          <a:off x="2562920" y="30333"/>
          <a:ext cx="725552" cy="2753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HBFW, HIDS, </a:t>
          </a:r>
          <a:r>
            <a:rPr lang="en-US" sz="1600" kern="1200" dirty="0" err="1" smtClean="0"/>
            <a:t>Vuln</a:t>
          </a:r>
          <a:r>
            <a:rPr lang="en-US" sz="1600" kern="1200" dirty="0" smtClean="0"/>
            <a:t> Scanners, Agents/Shims, MDM</a:t>
          </a:r>
          <a:endParaRPr lang="en-US" sz="1600" kern="1200" dirty="0"/>
        </a:p>
      </dsp:txBody>
      <dsp:txXfrm rot="-5400000">
        <a:off x="1548898" y="1079775"/>
        <a:ext cx="2718178" cy="654714"/>
      </dsp:txXfrm>
    </dsp:sp>
    <dsp:sp modelId="{C508C1B4-F6AF-9641-94DF-6926704F1FD6}">
      <dsp:nvSpPr>
        <dsp:cNvPr id="0" name=""/>
        <dsp:cNvSpPr/>
      </dsp:nvSpPr>
      <dsp:spPr>
        <a:xfrm>
          <a:off x="0" y="953662"/>
          <a:ext cx="1548898" cy="906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Host/Device</a:t>
          </a:r>
          <a:endParaRPr lang="en-US" sz="1900" kern="1200" dirty="0"/>
        </a:p>
      </dsp:txBody>
      <dsp:txXfrm>
        <a:off x="44273" y="997935"/>
        <a:ext cx="1460352" cy="818394"/>
      </dsp:txXfrm>
    </dsp:sp>
    <dsp:sp modelId="{C35F9EFE-702B-EF4F-8503-27D0E38247BD}">
      <dsp:nvSpPr>
        <dsp:cNvPr id="0" name=""/>
        <dsp:cNvSpPr/>
      </dsp:nvSpPr>
      <dsp:spPr>
        <a:xfrm rot="5400000">
          <a:off x="2562920" y="982621"/>
          <a:ext cx="725552" cy="2753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Router ACLs, Firewalls, IPS.IDS, NAC, Modelers</a:t>
          </a:r>
          <a:endParaRPr lang="en-US" sz="1600" kern="1200" dirty="0"/>
        </a:p>
      </dsp:txBody>
      <dsp:txXfrm rot="-5400000">
        <a:off x="1548898" y="2032063"/>
        <a:ext cx="2718178" cy="654714"/>
      </dsp:txXfrm>
    </dsp:sp>
    <dsp:sp modelId="{81ED903F-E621-6244-A4F2-5BB22E0C7E4B}">
      <dsp:nvSpPr>
        <dsp:cNvPr id="0" name=""/>
        <dsp:cNvSpPr/>
      </dsp:nvSpPr>
      <dsp:spPr>
        <a:xfrm>
          <a:off x="0" y="1905949"/>
          <a:ext cx="1548898" cy="906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</a:t>
          </a:r>
          <a:endParaRPr lang="en-US" sz="1900" kern="1200" dirty="0"/>
        </a:p>
      </dsp:txBody>
      <dsp:txXfrm>
        <a:off x="44273" y="1950222"/>
        <a:ext cx="1460352" cy="818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742EB8-FF67-42B2-A86C-CA3C4F68462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2DD1ED-6D8F-4C9C-9C00-5C6CABCCC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47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Lumeta Corporation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533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247918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43437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umeta Logo Color Transparent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0194" y="768096"/>
            <a:ext cx="5943612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1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78"/>
            <a:ext cx="8229600" cy="944562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410"/>
            <a:ext cx="8229600" cy="4723790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1984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-2"/>
            <a:ext cx="9144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0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47918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343437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5715000"/>
            <a:ext cx="9144000" cy="533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56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99078"/>
            <a:ext cx="8229600" cy="944562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11984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-2"/>
            <a:ext cx="9144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20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7051"/>
            <a:ext cx="4040188" cy="5358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4560"/>
            <a:ext cx="4040188" cy="393160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7049"/>
            <a:ext cx="4041775" cy="53949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87245"/>
            <a:ext cx="4041775" cy="393192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Lumeta Logo Color Transparent 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98080" y="6390524"/>
            <a:ext cx="1594708" cy="36801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9078"/>
            <a:ext cx="8229600" cy="944562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11984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0" y="-2"/>
            <a:ext cx="9144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43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umeta Logo Color Transparent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98080" y="6390524"/>
            <a:ext cx="1594708" cy="3680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9078"/>
            <a:ext cx="8229600" cy="944562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1984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-2"/>
            <a:ext cx="9144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96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0"/>
            <a:ext cx="9144000" cy="533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247918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343437"/>
            <a:ext cx="9144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umeta Logo Color Transparent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0194" y="2289653"/>
            <a:ext cx="5943612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Lumeta Logo Color Transparent 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98080" y="6390524"/>
            <a:ext cx="1594708" cy="3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Lumeta Logo Color Transparent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98080" y="6390524"/>
            <a:ext cx="1594708" cy="3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72000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1" y="6819368"/>
            <a:ext cx="9144000" cy="4571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umeta Logo Color Transparent Backgrou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98080" y="6390524"/>
            <a:ext cx="1594708" cy="3680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9078"/>
            <a:ext cx="8229600" cy="944562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19840"/>
            <a:ext cx="9144000" cy="152400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-2"/>
            <a:ext cx="9144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90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24" y="274638"/>
            <a:ext cx="1408176" cy="5851525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58154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3622221" y="3361921"/>
            <a:ext cx="6857999" cy="134156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 flipV="1">
            <a:off x="-3390901" y="3390899"/>
            <a:ext cx="6858000" cy="76199"/>
          </a:xfrm>
          <a:prstGeom prst="rect">
            <a:avLst/>
          </a:prstGeom>
          <a:solidFill>
            <a:srgbClr val="FF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 flipV="1">
            <a:off x="5678424" y="3392424"/>
            <a:ext cx="6858000" cy="73152"/>
          </a:xfrm>
          <a:prstGeom prst="rect">
            <a:avLst/>
          </a:prstGeom>
          <a:solidFill>
            <a:srgbClr val="055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32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578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969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54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471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261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575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42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089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797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58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9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7298-3C5C-4845-8C20-7B591520F4A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0F4AC4-6619-4C94-9EEA-F8D91C9C0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Lumeta Corporation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A91B3-5C96-4D40-ADC1-AB58B0913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7298-3C5C-4845-8C20-7B591520F4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A292-80C5-42F6-8BA2-47E2F285B1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84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6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Northwestern University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5438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 Stacks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IPv6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6248400"/>
            <a:ext cx="314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Brandon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Internal Policy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IT Security is regularly tasked with creation and enforcement of IT policies, standards, and procedures. Creation and enforcement of these documents require: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Understanding of audit roles and procedures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Familiarity with all systems, networks, and applications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Compliance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Definitions: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Policy</a:t>
            </a:r>
            <a:r>
              <a:rPr lang="en-US" sz="2400" dirty="0" smtClean="0">
                <a:solidFill>
                  <a:srgbClr val="000000"/>
                </a:solidFill>
              </a:rPr>
              <a:t> is a set of directional statements and requirements aiming to protect corporate values, assets and intelligence.  Policies serve as the foundation for related standards, procedures and guidelines.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Standard</a:t>
            </a:r>
            <a:r>
              <a:rPr lang="en-US" sz="2400" dirty="0" smtClean="0">
                <a:solidFill>
                  <a:srgbClr val="000000"/>
                </a:solidFill>
              </a:rPr>
              <a:t> is a set of practices and benchmarks employed to comply with the requirements set forth in policies.  A standard should always be a derivation of a policy, as it is the second step in the process of a company’s policy propagation.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Procedure</a:t>
            </a:r>
            <a:r>
              <a:rPr lang="en-US" sz="2400" dirty="0" smtClean="0">
                <a:solidFill>
                  <a:srgbClr val="000000"/>
                </a:solidFill>
              </a:rPr>
              <a:t> is a set of step-by-step instructions for implementing policy requirements and executing standard practices.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1204" name="Picture 6" descr="Cre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Policy creation and enforcement cycle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2228" name="Picture 5" descr="Security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Policy Business Case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A top 5 global food retailer has a massive IT/IS infrastructure and good governance….but no real policies!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Policies are the foundation for enforcing IT compliance and governance.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What policies were written for the client…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Policy Business Case cont’d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696200" cy="4751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Policies written for IT Security: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Acceptable Use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Information Classification &amp; Ownership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Risk Assessment &amp; Mitigation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Access Control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Network Configuration and Communication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Remote Access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Business Continuity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Incident Response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Third Party Data Sharing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System Implementation &amp; Maintenance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Secure Application Development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Cryptography &amp; Key Management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Mobile Computing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Physical &amp; Environmental Security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Policy Business Case cont’d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5127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Sample Policy</a:t>
            </a:r>
          </a:p>
        </p:txBody>
      </p:sp>
      <p:graphicFrame>
        <p:nvGraphicFramePr>
          <p:cNvPr id="3074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18329"/>
              </p:ext>
            </p:extLst>
          </p:nvPr>
        </p:nvGraphicFramePr>
        <p:xfrm>
          <a:off x="2819400" y="2667000"/>
          <a:ext cx="35052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showAsIcon="1" r:id="rId3" imgW="914400" imgH="714240" progId="Word.Document.8">
                  <p:embed/>
                </p:oleObj>
              </mc:Choice>
              <mc:Fallback>
                <p:oleObj name="Document" showAsIcon="1" r:id="rId3" imgW="914400" imgH="7142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505200" cy="229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Security Stacks</a:t>
            </a:r>
            <a:br>
              <a:rPr lang="en-US" dirty="0" smtClean="0"/>
            </a:br>
            <a:r>
              <a:rPr lang="en-US" dirty="0" smtClean="0"/>
              <a:t>Integrated Data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Security Stack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2299966"/>
              </p:ext>
            </p:extLst>
          </p:nvPr>
        </p:nvGraphicFramePr>
        <p:xfrm>
          <a:off x="1019912" y="2027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 rot="16200000">
            <a:off x="-1009894" y="4083816"/>
            <a:ext cx="3170263" cy="780851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Cloud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6610871" y="4176349"/>
            <a:ext cx="3140990" cy="624681"/>
            <a:chOff x="2194560" y="79871"/>
            <a:chExt cx="3901440" cy="624681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3832939" y="-1558508"/>
              <a:ext cx="624681" cy="3901440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2194560" y="110365"/>
              <a:ext cx="3870946" cy="563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NGFWs</a:t>
              </a:r>
              <a:endParaRPr lang="en-US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6200000">
            <a:off x="6326291" y="4596722"/>
            <a:ext cx="2294805" cy="624681"/>
            <a:chOff x="2194560" y="79871"/>
            <a:chExt cx="3901440" cy="62468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3832939" y="-1558508"/>
              <a:ext cx="624681" cy="3901440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2194560" y="110365"/>
              <a:ext cx="3870946" cy="563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APT/ATA Controls</a:t>
              </a:r>
              <a:endParaRPr lang="en-US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4920" y="1337910"/>
            <a:ext cx="756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 single device or product will provide full security. A security stack is needed.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6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Security Stack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3000" y="2559480"/>
            <a:ext cx="6457206" cy="3231720"/>
            <a:chOff x="184812" y="1649070"/>
            <a:chExt cx="8308894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609496030"/>
                </p:ext>
              </p:extLst>
            </p:nvPr>
          </p:nvGraphicFramePr>
          <p:xfrm>
            <a:off x="1019912" y="164907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ounded Rectangle 4"/>
            <p:cNvSpPr/>
            <p:nvPr/>
          </p:nvSpPr>
          <p:spPr>
            <a:xfrm rot="16200000">
              <a:off x="-1009894" y="3705711"/>
              <a:ext cx="3170263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Calibri"/>
                </a:rPr>
                <a:t>Cloud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 rot="16200000">
              <a:off x="6610871" y="3798244"/>
              <a:ext cx="3140990" cy="624681"/>
              <a:chOff x="2194560" y="79871"/>
              <a:chExt cx="3901440" cy="624681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5400000">
                <a:off x="3832939" y="-1558508"/>
                <a:ext cx="624681" cy="3901440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ound Same Side Corner Rectangle 4"/>
              <p:cNvSpPr/>
              <p:nvPr/>
            </p:nvSpPr>
            <p:spPr>
              <a:xfrm>
                <a:off x="2194560" y="110365"/>
                <a:ext cx="3870946" cy="563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marL="0" lvl="1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7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NGFWs</a:t>
                </a:r>
                <a:endParaRPr lang="en-US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6326291" y="4218617"/>
              <a:ext cx="2294805" cy="624681"/>
              <a:chOff x="2194560" y="79871"/>
              <a:chExt cx="3901440" cy="624681"/>
            </a:xfrm>
          </p:grpSpPr>
          <p:sp>
            <p:nvSpPr>
              <p:cNvPr id="10" name="Round Same Side Corner Rectangle 9"/>
              <p:cNvSpPr/>
              <p:nvPr/>
            </p:nvSpPr>
            <p:spPr>
              <a:xfrm rot="5400000">
                <a:off x="3832939" y="-1558508"/>
                <a:ext cx="624681" cy="3901440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ound Same Side Corner Rectangle 4"/>
              <p:cNvSpPr/>
              <p:nvPr/>
            </p:nvSpPr>
            <p:spPr>
              <a:xfrm>
                <a:off x="2194560" y="110365"/>
                <a:ext cx="3870946" cy="563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marL="0" lvl="1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7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APT/ATA Controls</a:t>
                </a:r>
                <a:endParaRPr lang="en-US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32658" y="1366995"/>
            <a:ext cx="881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These devices leverage data and metadata generated or analyzed by devices in other layers.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 most cases they need this data to be effective.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6206392" y="2830940"/>
            <a:ext cx="387766" cy="591395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6206392" y="3486062"/>
            <a:ext cx="387766" cy="591395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6206392" y="4141184"/>
            <a:ext cx="387766" cy="591395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6206392" y="4796305"/>
            <a:ext cx="387766" cy="591395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8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for Discussion</a:t>
            </a:r>
            <a:br>
              <a:rPr lang="en-US" dirty="0" smtClean="0"/>
            </a:br>
            <a:r>
              <a:rPr lang="en-US" dirty="0" smtClean="0"/>
              <a:t>What do you want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Security in the Business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Policies, Standards, and Procedures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 Stacks and Missing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IPv6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Layer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6561601"/>
              </p:ext>
            </p:extLst>
          </p:nvPr>
        </p:nvGraphicFramePr>
        <p:xfrm>
          <a:off x="1019912" y="2027175"/>
          <a:ext cx="6096000" cy="94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505200"/>
            <a:ext cx="1524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4495800"/>
            <a:ext cx="1536416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3429000"/>
            <a:ext cx="1360714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4191000"/>
            <a:ext cx="1371600" cy="1027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276046"/>
            <a:ext cx="1600200" cy="1070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1371600"/>
            <a:ext cx="345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Network Layer vendors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2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Host/Device Layer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365982"/>
              </p:ext>
            </p:extLst>
          </p:nvPr>
        </p:nvGraphicFramePr>
        <p:xfrm>
          <a:off x="1019912" y="2027175"/>
          <a:ext cx="6096000" cy="124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733800"/>
            <a:ext cx="1518478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257800"/>
            <a:ext cx="1374084" cy="23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3810000"/>
            <a:ext cx="1339457" cy="100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5029200"/>
            <a:ext cx="87516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4114800"/>
            <a:ext cx="1295400" cy="471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5029200"/>
            <a:ext cx="1295400" cy="725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4114800"/>
            <a:ext cx="1562100" cy="486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1371600"/>
            <a:ext cx="379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Host/Device Layer vendors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1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Missing Data L1-L2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1325319"/>
              </p:ext>
            </p:extLst>
          </p:nvPr>
        </p:nvGraphicFramePr>
        <p:xfrm>
          <a:off x="166045" y="1983652"/>
          <a:ext cx="4302496" cy="281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3963650" y="2509623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3963650" y="3417934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831286" y="1542058"/>
            <a:ext cx="4014087" cy="3840026"/>
          </a:xfrm>
          <a:prstGeom prst="wedgeRectCallout">
            <a:avLst>
              <a:gd name="adj1" fmla="val -65633"/>
              <a:gd name="adj2" fmla="val -3899"/>
            </a:avLst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Needed: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Real time index of all network devices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Validation of zone/segment access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Shadow IT identification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Edge validation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Leak paths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Unknown connected networks</a:t>
            </a:r>
          </a:p>
        </p:txBody>
      </p:sp>
    </p:spTree>
    <p:extLst>
      <p:ext uri="{BB962C8B-B14F-4D97-AF65-F5344CB8AC3E}">
        <p14:creationId xmlns:p14="http://schemas.microsoft.com/office/powerpoint/2010/main" val="10315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1-2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925" y="1496702"/>
            <a:ext cx="270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Vulnerability Scanners identify issues on assets known to the system.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radar_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8" y="2343322"/>
            <a:ext cx="2711277" cy="2711277"/>
          </a:xfrm>
          <a:prstGeom prst="rect">
            <a:avLst/>
          </a:prstGeom>
        </p:spPr>
      </p:pic>
      <p:pic>
        <p:nvPicPr>
          <p:cNvPr id="6" name="Picture 5" descr="network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1" y="4664472"/>
            <a:ext cx="885556" cy="885556"/>
          </a:xfrm>
          <a:prstGeom prst="rect">
            <a:avLst/>
          </a:prstGeom>
        </p:spPr>
      </p:pic>
      <p:pic>
        <p:nvPicPr>
          <p:cNvPr id="7" name="Picture 6" descr="MagnifyingGla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5" y="4008554"/>
            <a:ext cx="4165068" cy="31238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1397" y="4807113"/>
            <a:ext cx="57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Recursive Network Indexing finds all the assets the vulnerability scanner is not aware of to ensure holistic scanning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556000" y="635000"/>
            <a:ext cx="5413375" cy="401637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Layer Zero Foundational Intelligence Tip: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In order to be secure you must first know all the assets you are trying to protect.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Layer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5323578"/>
              </p:ext>
            </p:extLst>
          </p:nvPr>
        </p:nvGraphicFramePr>
        <p:xfrm>
          <a:off x="1019912" y="2027175"/>
          <a:ext cx="6096000" cy="109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657600"/>
            <a:ext cx="1600200" cy="420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4876800"/>
            <a:ext cx="1295400" cy="471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753853"/>
            <a:ext cx="1371600" cy="589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3733800"/>
            <a:ext cx="929452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1400" y="4876800"/>
            <a:ext cx="1663700" cy="407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876800"/>
            <a:ext cx="2068934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0" y="5791200"/>
            <a:ext cx="1575686" cy="523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1371600"/>
            <a:ext cx="308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Data Layer vendors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 Layer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4598878"/>
              </p:ext>
            </p:extLst>
          </p:nvPr>
        </p:nvGraphicFramePr>
        <p:xfrm>
          <a:off x="1019912" y="2027175"/>
          <a:ext cx="6096000" cy="109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38400" y="137160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Application Layer vendors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505200"/>
            <a:ext cx="1908794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3581400"/>
            <a:ext cx="1686816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3505200"/>
            <a:ext cx="1041400" cy="104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953000"/>
            <a:ext cx="2374900" cy="360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" y="4800600"/>
            <a:ext cx="1451313" cy="520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0" y="4953000"/>
            <a:ext cx="1905000" cy="3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Missing Data L2-L4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9964228"/>
              </p:ext>
            </p:extLst>
          </p:nvPr>
        </p:nvGraphicFramePr>
        <p:xfrm>
          <a:off x="166045" y="1983652"/>
          <a:ext cx="4302496" cy="281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3948530" y="2524736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3948530" y="3417934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831286" y="1542058"/>
            <a:ext cx="4014087" cy="3840026"/>
          </a:xfrm>
          <a:prstGeom prst="wedgeRectCallout">
            <a:avLst>
              <a:gd name="adj1" fmla="val -65633"/>
              <a:gd name="adj2" fmla="val -3899"/>
            </a:avLst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Needed: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Real time index of all attached devices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Full device profiling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Multi-homed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host identification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Unmanaged/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unscanned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hosts (agent/scan discrepancy)</a:t>
            </a:r>
          </a:p>
        </p:txBody>
      </p:sp>
    </p:spTree>
    <p:extLst>
      <p:ext uri="{BB962C8B-B14F-4D97-AF65-F5344CB8AC3E}">
        <p14:creationId xmlns:p14="http://schemas.microsoft.com/office/powerpoint/2010/main" val="1826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2-3 Example</a:t>
            </a:r>
            <a:endParaRPr lang="en-US" dirty="0"/>
          </a:p>
        </p:txBody>
      </p:sp>
      <p:pic>
        <p:nvPicPr>
          <p:cNvPr id="4" name="Picture 3" descr="server_l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6" y="1456015"/>
            <a:ext cx="1296750" cy="1296750"/>
          </a:xfrm>
          <a:prstGeom prst="rect">
            <a:avLst/>
          </a:prstGeom>
        </p:spPr>
      </p:pic>
      <p:pic>
        <p:nvPicPr>
          <p:cNvPr id="6" name="Picture 5" descr="server_l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1" y="3126394"/>
            <a:ext cx="1296750" cy="1296750"/>
          </a:xfrm>
          <a:prstGeom prst="rect">
            <a:avLst/>
          </a:prstGeom>
        </p:spPr>
      </p:pic>
      <p:pic>
        <p:nvPicPr>
          <p:cNvPr id="7" name="Picture 6" descr="server_l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92" y="2212504"/>
            <a:ext cx="1296750" cy="1296750"/>
          </a:xfrm>
          <a:prstGeom prst="rect">
            <a:avLst/>
          </a:prstGeom>
        </p:spPr>
      </p:pic>
      <p:pic>
        <p:nvPicPr>
          <p:cNvPr id="8" name="Picture 7" descr="server_err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81" y="4600397"/>
            <a:ext cx="1429239" cy="1429239"/>
          </a:xfrm>
          <a:prstGeom prst="rect">
            <a:avLst/>
          </a:prstGeom>
        </p:spPr>
      </p:pic>
      <p:pic>
        <p:nvPicPr>
          <p:cNvPr id="9" name="Picture 8" descr="server_docu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4" y="2060111"/>
            <a:ext cx="1584136" cy="158413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  <a:endCxn id="7" idx="3"/>
          </p:cNvCxnSpPr>
          <p:nvPr/>
        </p:nvCxnSpPr>
        <p:spPr>
          <a:xfrm flipH="1">
            <a:off x="3048742" y="2852179"/>
            <a:ext cx="2872132" cy="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  <a:endCxn id="4" idx="3"/>
          </p:cNvCxnSpPr>
          <p:nvPr/>
        </p:nvCxnSpPr>
        <p:spPr>
          <a:xfrm rot="10800000">
            <a:off x="1548846" y="2104391"/>
            <a:ext cx="4372028" cy="74778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6" idx="3"/>
          </p:cNvCxnSpPr>
          <p:nvPr/>
        </p:nvCxnSpPr>
        <p:spPr>
          <a:xfrm rot="10800000" flipV="1">
            <a:off x="1546362" y="2852179"/>
            <a:ext cx="4374513" cy="92259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3962" y="1425040"/>
            <a:ext cx="737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Servers with agents communicate with policy server and apply data controls.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 descr="MagnifyingGla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9" y="4039533"/>
            <a:ext cx="4165068" cy="31238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928" y="4869071"/>
            <a:ext cx="2602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Recursive Network Indexing finds all 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servers/hosts with/without the agents ensuring comprehensive enforcement.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5684265" y="3640045"/>
            <a:ext cx="3459735" cy="261773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Layer Zero Foundational Intelligence Tip: To enforce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endpoint control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you must ensure the agent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is actually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on all endpoints.</a:t>
            </a:r>
          </a:p>
        </p:txBody>
      </p:sp>
    </p:spTree>
    <p:extLst>
      <p:ext uri="{BB962C8B-B14F-4D97-AF65-F5344CB8AC3E}">
        <p14:creationId xmlns:p14="http://schemas.microsoft.com/office/powerpoint/2010/main" val="21592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3-4 Example</a:t>
            </a:r>
            <a:endParaRPr lang="en-US" dirty="0"/>
          </a:p>
        </p:txBody>
      </p:sp>
      <p:pic>
        <p:nvPicPr>
          <p:cNvPr id="5" name="Picture 4" descr="network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9" y="2060110"/>
            <a:ext cx="927035" cy="927035"/>
          </a:xfrm>
          <a:prstGeom prst="rect">
            <a:avLst/>
          </a:prstGeom>
        </p:spPr>
      </p:pic>
      <p:pic>
        <p:nvPicPr>
          <p:cNvPr id="6" name="Picture 5" descr="network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4" y="3017967"/>
            <a:ext cx="927035" cy="927035"/>
          </a:xfrm>
          <a:prstGeom prst="rect">
            <a:avLst/>
          </a:prstGeom>
        </p:spPr>
      </p:pic>
      <p:pic>
        <p:nvPicPr>
          <p:cNvPr id="7" name="Picture 6" descr="network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89" y="1466500"/>
            <a:ext cx="927035" cy="927035"/>
          </a:xfrm>
          <a:prstGeom prst="rect">
            <a:avLst/>
          </a:prstGeom>
        </p:spPr>
      </p:pic>
      <p:pic>
        <p:nvPicPr>
          <p:cNvPr id="8" name="Picture 7" descr="network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4" y="4473985"/>
            <a:ext cx="927035" cy="927035"/>
          </a:xfrm>
          <a:prstGeom prst="rect">
            <a:avLst/>
          </a:prstGeom>
        </p:spPr>
      </p:pic>
      <p:pic>
        <p:nvPicPr>
          <p:cNvPr id="9" name="Picture 8" descr="4i9kB46i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96" y="2555776"/>
            <a:ext cx="1039332" cy="867135"/>
          </a:xfrm>
          <a:prstGeom prst="rect">
            <a:avLst/>
          </a:prstGeom>
        </p:spPr>
      </p:pic>
      <p:pic>
        <p:nvPicPr>
          <p:cNvPr id="10" name="Picture 9" descr="4i9kB46i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11" y="4504964"/>
            <a:ext cx="1039332" cy="86713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7" idx="3"/>
            <a:endCxn id="9" idx="1"/>
          </p:cNvCxnSpPr>
          <p:nvPr/>
        </p:nvCxnSpPr>
        <p:spPr>
          <a:xfrm>
            <a:off x="2590324" y="1930018"/>
            <a:ext cx="1182872" cy="105932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3"/>
            <a:endCxn id="9" idx="1"/>
          </p:cNvCxnSpPr>
          <p:nvPr/>
        </p:nvCxnSpPr>
        <p:spPr>
          <a:xfrm flipV="1">
            <a:off x="2081689" y="2989344"/>
            <a:ext cx="1691507" cy="492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9" idx="1"/>
          </p:cNvCxnSpPr>
          <p:nvPr/>
        </p:nvCxnSpPr>
        <p:spPr>
          <a:xfrm>
            <a:off x="1480124" y="2523628"/>
            <a:ext cx="2293072" cy="46571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9" idx="1"/>
          </p:cNvCxnSpPr>
          <p:nvPr/>
        </p:nvCxnSpPr>
        <p:spPr>
          <a:xfrm flipV="1">
            <a:off x="2081689" y="2989344"/>
            <a:ext cx="1691507" cy="194815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10" idx="2"/>
          </p:cNvCxnSpPr>
          <p:nvPr/>
        </p:nvCxnSpPr>
        <p:spPr>
          <a:xfrm rot="5400000" flipH="1" flipV="1">
            <a:off x="2939813" y="4050457"/>
            <a:ext cx="28921" cy="2672205"/>
          </a:xfrm>
          <a:prstGeom prst="bentConnector3">
            <a:avLst>
              <a:gd name="adj1" fmla="val -79042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ndex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7" y="2053270"/>
            <a:ext cx="1540303" cy="1540303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0" idx="3"/>
          </p:cNvCxnSpPr>
          <p:nvPr/>
        </p:nvCxnSpPr>
        <p:spPr>
          <a:xfrm flipV="1">
            <a:off x="4810043" y="3587933"/>
            <a:ext cx="2799072" cy="135059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3"/>
            <a:endCxn id="25" idx="1"/>
          </p:cNvCxnSpPr>
          <p:nvPr/>
        </p:nvCxnSpPr>
        <p:spPr>
          <a:xfrm flipV="1">
            <a:off x="4812528" y="2823422"/>
            <a:ext cx="580469" cy="1659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3"/>
          </p:cNvCxnSpPr>
          <p:nvPr/>
        </p:nvCxnSpPr>
        <p:spPr>
          <a:xfrm>
            <a:off x="6933300" y="2823422"/>
            <a:ext cx="1274264" cy="1660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6613" y="1223674"/>
            <a:ext cx="737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Web Application traffic is passed through the Web Application Firewall (WAF)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 descr="MagnifyingGla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9" y="3605816"/>
            <a:ext cx="4165068" cy="312380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5932496"/>
            <a:ext cx="385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Multi homed host or split tunneling can bypass WAF protection. Recursive Network Indexing can find these hosts.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6381245" y="4166689"/>
            <a:ext cx="2762755" cy="2524797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Layer Zero Foundational Intelligence Tip: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Identify all outbound paths and any hosts multi-pathing traffic.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Picture 36" descr="applications-intern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3016249"/>
            <a:ext cx="11612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Identity Layer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7696068"/>
              </p:ext>
            </p:extLst>
          </p:nvPr>
        </p:nvGraphicFramePr>
        <p:xfrm>
          <a:off x="1019912" y="2027175"/>
          <a:ext cx="6096000" cy="10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38400" y="1371600"/>
            <a:ext cx="336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Identity Layer vendors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657600"/>
            <a:ext cx="1246329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733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3962400"/>
            <a:ext cx="2133600" cy="456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5029200"/>
            <a:ext cx="947127" cy="62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5029200"/>
            <a:ext cx="1689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mtClean="0"/>
              <a:t>The CISO Agenda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gray">
          <a:xfrm>
            <a:off x="2105025" y="1581150"/>
            <a:ext cx="4343400" cy="4343400"/>
          </a:xfrm>
          <a:prstGeom prst="ellipse">
            <a:avLst/>
          </a:prstGeom>
          <a:gradFill rotWithShape="1">
            <a:gsLst>
              <a:gs pos="0">
                <a:schemeClr val="folHlink">
                  <a:alpha val="57001"/>
                </a:schemeClr>
              </a:gs>
              <a:gs pos="50000">
                <a:schemeClr val="folHlink">
                  <a:gamma/>
                  <a:tint val="72941"/>
                  <a:invGamma/>
                  <a:alpha val="57001"/>
                </a:schemeClr>
              </a:gs>
              <a:gs pos="100000">
                <a:schemeClr val="folHlink">
                  <a:alpha val="57001"/>
                </a:schemeClr>
              </a:gs>
            </a:gsLst>
            <a:lin ang="18900000" scaled="1"/>
          </a:gra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2638425" y="2159000"/>
            <a:ext cx="3257550" cy="3257550"/>
          </a:xfrm>
          <a:prstGeom prst="ellipse">
            <a:avLst/>
          </a:prstGeom>
          <a:gradFill rotWithShape="1">
            <a:gsLst>
              <a:gs pos="0">
                <a:srgbClr val="339966">
                  <a:alpha val="57001"/>
                </a:srgbClr>
              </a:gs>
              <a:gs pos="50000">
                <a:srgbClr val="339966">
                  <a:gamma/>
                  <a:tint val="72941"/>
                  <a:invGamma/>
                  <a:alpha val="57001"/>
                </a:srgbClr>
              </a:gs>
              <a:gs pos="100000">
                <a:srgbClr val="339966">
                  <a:alpha val="57001"/>
                </a:srgb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3138488" y="2660650"/>
            <a:ext cx="2255837" cy="2255838"/>
          </a:xfrm>
          <a:prstGeom prst="ellipse">
            <a:avLst/>
          </a:prstGeom>
          <a:gradFill rotWithShape="1">
            <a:gsLst>
              <a:gs pos="0">
                <a:srgbClr val="B54C64">
                  <a:alpha val="57001"/>
                </a:srgbClr>
              </a:gs>
              <a:gs pos="50000">
                <a:srgbClr val="B54C64">
                  <a:gamma/>
                  <a:tint val="72941"/>
                  <a:invGamma/>
                  <a:alpha val="57001"/>
                </a:srgbClr>
              </a:gs>
              <a:gs pos="100000">
                <a:srgbClr val="B54C64">
                  <a:alpha val="57001"/>
                </a:srgbClr>
              </a:gs>
            </a:gsLst>
            <a:lin ang="18900000" scaled="1"/>
          </a:gradFill>
          <a:ln w="9525">
            <a:solidFill>
              <a:srgbClr val="4176A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3676650" y="3178175"/>
            <a:ext cx="1181100" cy="1181100"/>
          </a:xfrm>
          <a:prstGeom prst="ellipse">
            <a:avLst/>
          </a:prstGeom>
          <a:solidFill>
            <a:srgbClr val="AABAA5">
              <a:alpha val="57001"/>
            </a:srgbClr>
          </a:solidFill>
          <a:ln w="9525">
            <a:solidFill>
              <a:srgbClr val="AABAA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black">
          <a:xfrm>
            <a:off x="3200400" y="6096000"/>
            <a:ext cx="20574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Core Functions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black">
          <a:xfrm>
            <a:off x="3657600" y="1066800"/>
            <a:ext cx="13239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black">
          <a:xfrm>
            <a:off x="7162800" y="3429000"/>
            <a:ext cx="16764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Regulatory         </a:t>
            </a:r>
          </a:p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Compliance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black">
          <a:xfrm>
            <a:off x="271463" y="3708400"/>
            <a:ext cx="16335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Technology</a:t>
            </a:r>
          </a:p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Enablement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gray">
          <a:xfrm>
            <a:off x="4827588" y="3036888"/>
            <a:ext cx="36909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Alignment with Business Goals / Objectives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gray">
          <a:xfrm>
            <a:off x="4041775" y="2792413"/>
            <a:ext cx="28273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Brand Protection &amp; Enhancement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gray">
          <a:xfrm>
            <a:off x="5014913" y="3805238"/>
            <a:ext cx="1811337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Linkage to Enterprise</a:t>
            </a:r>
          </a:p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Risk Mgmt</a:t>
            </a:r>
          </a:p>
        </p:txBody>
      </p:sp>
      <p:pic>
        <p:nvPicPr>
          <p:cNvPr id="70671" name="Picture 15" descr="AutoShape 28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3848100" y="2819400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2" name="Picture 16" descr="AutoShape 28_ppt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4629150" y="3063875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3" name="Picture 17" descr="AutoShape 28_ppt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4800600" y="3835400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74" name="Rectangle 18"/>
          <p:cNvSpPr>
            <a:spLocks noChangeArrowheads="1"/>
          </p:cNvSpPr>
          <p:nvPr/>
        </p:nvSpPr>
        <p:spPr bwMode="gray">
          <a:xfrm>
            <a:off x="4178300" y="2262188"/>
            <a:ext cx="20002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Metrics / Benchmarking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gray">
          <a:xfrm>
            <a:off x="3492500" y="2554288"/>
            <a:ext cx="17113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Business Continuity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gray">
          <a:xfrm>
            <a:off x="5487988" y="4313238"/>
            <a:ext cx="22939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Compliance / Internal Audit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gray">
          <a:xfrm>
            <a:off x="3067050" y="3160713"/>
            <a:ext cx="154781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Disaster Recovery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gray">
          <a:xfrm>
            <a:off x="1752600" y="2647950"/>
            <a:ext cx="70961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Strategy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gray">
          <a:xfrm>
            <a:off x="5956300" y="2492375"/>
            <a:ext cx="21304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Privacy / Security Breach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gray">
          <a:xfrm>
            <a:off x="5554663" y="5111750"/>
            <a:ext cx="28257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Vulnerability / Patch Management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gray">
          <a:xfrm>
            <a:off x="1660525" y="5222875"/>
            <a:ext cx="13874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Staffing Support</a:t>
            </a:r>
          </a:p>
        </p:txBody>
      </p:sp>
      <p:pic>
        <p:nvPicPr>
          <p:cNvPr id="70682" name="Picture 26" descr="Oval 67_ppt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3090863" y="5283200"/>
            <a:ext cx="1095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3" name="Picture 27" descr="Oval 67_ppt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375275" y="519906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4" name="Picture 28" descr="Oval 67_ppt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791200" y="25685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5" name="Picture 29" descr="Oval 67_ppt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603500" y="271621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86" name="Rectangle 30"/>
          <p:cNvSpPr>
            <a:spLocks noChangeArrowheads="1"/>
          </p:cNvSpPr>
          <p:nvPr/>
        </p:nvSpPr>
        <p:spPr bwMode="gray">
          <a:xfrm>
            <a:off x="974725" y="3194050"/>
            <a:ext cx="1377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High Availability</a:t>
            </a:r>
          </a:p>
        </p:txBody>
      </p:sp>
      <p:pic>
        <p:nvPicPr>
          <p:cNvPr id="70687" name="Picture 31" descr="Oval 67_ppt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376488" y="3257550"/>
            <a:ext cx="1095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8" name="Picture 32" descr="Oval 67_ppt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940050" y="227965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89" name="Rectangle 33"/>
          <p:cNvSpPr>
            <a:spLocks noChangeArrowheads="1"/>
          </p:cNvSpPr>
          <p:nvPr/>
        </p:nvSpPr>
        <p:spPr bwMode="gray">
          <a:xfrm>
            <a:off x="3043238" y="3865563"/>
            <a:ext cx="17605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Identity Management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gray">
          <a:xfrm>
            <a:off x="2509838" y="2208213"/>
            <a:ext cx="4048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M&amp;A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gray">
          <a:xfrm>
            <a:off x="5194300" y="1958975"/>
            <a:ext cx="24225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Executive / Board Reporting</a:t>
            </a:r>
          </a:p>
        </p:txBody>
      </p:sp>
      <p:pic>
        <p:nvPicPr>
          <p:cNvPr id="70692" name="Picture 36" descr="Oval 67_pptX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029200" y="20097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3" name="Rectangle 37"/>
          <p:cNvSpPr>
            <a:spLocks noChangeArrowheads="1"/>
          </p:cNvSpPr>
          <p:nvPr/>
        </p:nvSpPr>
        <p:spPr bwMode="gray">
          <a:xfrm>
            <a:off x="1731963" y="4090988"/>
            <a:ext cx="1544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Mobile Computing</a:t>
            </a:r>
          </a:p>
        </p:txBody>
      </p:sp>
      <p:pic>
        <p:nvPicPr>
          <p:cNvPr id="70694" name="Picture 38" descr="AutoShape 28_ppt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3246438" y="4117975"/>
            <a:ext cx="1825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5" name="Rectangle 39"/>
          <p:cNvSpPr>
            <a:spLocks noChangeArrowheads="1"/>
          </p:cNvSpPr>
          <p:nvPr/>
        </p:nvSpPr>
        <p:spPr bwMode="gray">
          <a:xfrm>
            <a:off x="914400" y="4395788"/>
            <a:ext cx="14271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Evolving Threats</a:t>
            </a:r>
          </a:p>
        </p:txBody>
      </p:sp>
      <p:pic>
        <p:nvPicPr>
          <p:cNvPr id="70696" name="Picture 40" descr="Oval 67_ppt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438400" y="4452938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7" name="Rectangle 41"/>
          <p:cNvSpPr>
            <a:spLocks noChangeArrowheads="1"/>
          </p:cNvSpPr>
          <p:nvPr/>
        </p:nvSpPr>
        <p:spPr bwMode="gray">
          <a:xfrm>
            <a:off x="4546600" y="1616075"/>
            <a:ext cx="32893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Managing 3rd Party Risk (Outsourcers)</a:t>
            </a:r>
          </a:p>
        </p:txBody>
      </p:sp>
      <p:pic>
        <p:nvPicPr>
          <p:cNvPr id="70698" name="Picture 42" descr="Oval 67_pptX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4381500" y="17303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99" name="Picture 43" descr="Oval 67_pptX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3702050" y="187325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00" name="Rectangle 44"/>
          <p:cNvSpPr>
            <a:spLocks noChangeArrowheads="1"/>
          </p:cNvSpPr>
          <p:nvPr/>
        </p:nvSpPr>
        <p:spPr bwMode="gray">
          <a:xfrm>
            <a:off x="1876425" y="1801813"/>
            <a:ext cx="17049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Culture / Awareness</a:t>
            </a:r>
          </a:p>
        </p:txBody>
      </p:sp>
      <p:cxnSp>
        <p:nvCxnSpPr>
          <p:cNvPr id="70701" name="AutoShape 45"/>
          <p:cNvCxnSpPr>
            <a:cxnSpLocks noChangeShapeType="1"/>
            <a:stCxn id="70665" idx="2"/>
            <a:endCxn id="70664" idx="0"/>
          </p:cNvCxnSpPr>
          <p:nvPr/>
        </p:nvCxnSpPr>
        <p:spPr bwMode="auto">
          <a:xfrm flipH="1">
            <a:off x="4229100" y="1473200"/>
            <a:ext cx="90488" cy="4622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0702" name="AutoShape 46"/>
          <p:cNvCxnSpPr>
            <a:cxnSpLocks noChangeShapeType="1"/>
            <a:endCxn id="70666" idx="1"/>
          </p:cNvCxnSpPr>
          <p:nvPr/>
        </p:nvCxnSpPr>
        <p:spPr bwMode="auto">
          <a:xfrm>
            <a:off x="1447800" y="3784600"/>
            <a:ext cx="5715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sp>
        <p:nvSpPr>
          <p:cNvPr id="70703" name="WordArt 47"/>
          <p:cNvSpPr>
            <a:spLocks noChangeArrowheads="1" noChangeShapeType="1" noTextEdit="1"/>
          </p:cNvSpPr>
          <p:nvPr/>
        </p:nvSpPr>
        <p:spPr bwMode="auto">
          <a:xfrm>
            <a:off x="3352800" y="46736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Manage Risk</a:t>
            </a:r>
          </a:p>
        </p:txBody>
      </p:sp>
      <p:sp>
        <p:nvSpPr>
          <p:cNvPr id="70704" name="WordArt 48"/>
          <p:cNvSpPr>
            <a:spLocks noChangeArrowheads="1" noChangeShapeType="1" noTextEdit="1"/>
          </p:cNvSpPr>
          <p:nvPr/>
        </p:nvSpPr>
        <p:spPr bwMode="auto">
          <a:xfrm>
            <a:off x="3352800" y="52070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Align/Optimize Spend</a:t>
            </a:r>
          </a:p>
        </p:txBody>
      </p:sp>
      <p:sp>
        <p:nvSpPr>
          <p:cNvPr id="70705" name="WordArt 49"/>
          <p:cNvSpPr>
            <a:spLocks noChangeArrowheads="1" noChangeShapeType="1" noTextEdit="1"/>
          </p:cNvSpPr>
          <p:nvPr/>
        </p:nvSpPr>
        <p:spPr bwMode="auto">
          <a:xfrm>
            <a:off x="3352800" y="41402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Top-Line Growth</a:t>
            </a: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3795713" y="3530600"/>
            <a:ext cx="92868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CISO</a:t>
            </a: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3352800" y="2616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3962400" y="2311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2895600" y="3225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2895600" y="39116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334000" y="4368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Missing Data L3-L5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0468381"/>
              </p:ext>
            </p:extLst>
          </p:nvPr>
        </p:nvGraphicFramePr>
        <p:xfrm>
          <a:off x="166045" y="1983652"/>
          <a:ext cx="4302496" cy="281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3948530" y="2524736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3948530" y="3417934"/>
            <a:ext cx="346233" cy="709113"/>
          </a:xfrm>
          <a:prstGeom prst="upDown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831286" y="1542057"/>
            <a:ext cx="4014087" cy="4266525"/>
          </a:xfrm>
          <a:prstGeom prst="wedgeRectCallout">
            <a:avLst>
              <a:gd name="adj1" fmla="val -66791"/>
              <a:gd name="adj2" fmla="val -7166"/>
            </a:avLst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Needed: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Invalid/self-signed/unmanaged certificates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Traffic behind NAT/Proxies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Historic data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association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Real time index of port usage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HTTP(s) banner enumeration</a:t>
            </a:r>
          </a:p>
          <a:p>
            <a:pPr marL="285750" indent="-285750">
              <a:buFont typeface="Wingdings" charset="2"/>
              <a:buChar char="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File share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3570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3-5 Example</a:t>
            </a:r>
            <a:endParaRPr lang="en-US" dirty="0"/>
          </a:p>
        </p:txBody>
      </p:sp>
      <p:pic>
        <p:nvPicPr>
          <p:cNvPr id="5" name="Picture 4" descr="1286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" y="1920708"/>
            <a:ext cx="1076122" cy="1076122"/>
          </a:xfrm>
          <a:prstGeom prst="rect">
            <a:avLst/>
          </a:prstGeom>
        </p:spPr>
      </p:pic>
      <p:pic>
        <p:nvPicPr>
          <p:cNvPr id="9" name="Picture 8" descr="codeing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5" y="2245970"/>
            <a:ext cx="1517788" cy="1517788"/>
          </a:xfrm>
          <a:prstGeom prst="rect">
            <a:avLst/>
          </a:prstGeom>
        </p:spPr>
      </p:pic>
      <p:pic>
        <p:nvPicPr>
          <p:cNvPr id="10" name="Picture 9" descr="1286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7" y="3002482"/>
            <a:ext cx="1076122" cy="1076122"/>
          </a:xfrm>
          <a:prstGeom prst="rect">
            <a:avLst/>
          </a:prstGeom>
        </p:spPr>
      </p:pic>
      <p:pic>
        <p:nvPicPr>
          <p:cNvPr id="11" name="Picture 10" descr="1286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3" y="2522303"/>
            <a:ext cx="1076122" cy="1076122"/>
          </a:xfrm>
          <a:prstGeom prst="rect">
            <a:avLst/>
          </a:prstGeom>
        </p:spPr>
      </p:pic>
      <p:pic>
        <p:nvPicPr>
          <p:cNvPr id="12" name="Picture 11" descr="1286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75" y="4985144"/>
            <a:ext cx="1076122" cy="107612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32327" y="1672872"/>
            <a:ext cx="2725969" cy="2664203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Elbow Connector 14"/>
          <p:cNvCxnSpPr>
            <a:stCxn id="13" idx="6"/>
            <a:endCxn id="9" idx="1"/>
          </p:cNvCxnSpPr>
          <p:nvPr/>
        </p:nvCxnSpPr>
        <p:spPr>
          <a:xfrm flipV="1">
            <a:off x="2958296" y="3004864"/>
            <a:ext cx="1425019" cy="110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</p:cNvCxnSpPr>
          <p:nvPr/>
        </p:nvCxnSpPr>
        <p:spPr>
          <a:xfrm rot="5400000" flipH="1" flipV="1">
            <a:off x="3136571" y="3999318"/>
            <a:ext cx="986912" cy="3136983"/>
          </a:xfrm>
          <a:prstGeom prst="bentConnector3">
            <a:avLst>
              <a:gd name="adj1" fmla="val -2316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3"/>
          </p:cNvCxnSpPr>
          <p:nvPr/>
        </p:nvCxnSpPr>
        <p:spPr>
          <a:xfrm flipV="1">
            <a:off x="2599597" y="3159869"/>
            <a:ext cx="1706195" cy="236333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5140" y="1198934"/>
            <a:ext cx="376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Applications use specific ports to communicate. Applications typically have access restricted by machine location or user.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 descr="MagnifyingGla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762">
            <a:off x="1061353" y="4256377"/>
            <a:ext cx="4165068" cy="31238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65750" y="4992548"/>
            <a:ext cx="33972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Recursive Network Indexing can identify all ports in use and correlate ports in use from unauthorized machines or potentially that critical data is being ex-filtrated.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gular Pentagon 31"/>
          <p:cNvSpPr/>
          <p:nvPr/>
        </p:nvSpPr>
        <p:spPr>
          <a:xfrm>
            <a:off x="6048375" y="1682750"/>
            <a:ext cx="3079750" cy="29845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Layer Zero Foundational Intelligence Tip: Identify all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ports in use to ensure appropriate app access and find data leaks.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 descr="applications-intern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5" y="3746499"/>
            <a:ext cx="11612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4-5 Example</a:t>
            </a:r>
            <a:endParaRPr lang="en-US" dirty="0"/>
          </a:p>
        </p:txBody>
      </p:sp>
      <p:pic>
        <p:nvPicPr>
          <p:cNvPr id="5" name="Picture 4" descr="certificates_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5" y="5420187"/>
            <a:ext cx="632734" cy="632734"/>
          </a:xfrm>
          <a:prstGeom prst="rect">
            <a:avLst/>
          </a:prstGeom>
        </p:spPr>
      </p:pic>
      <p:pic>
        <p:nvPicPr>
          <p:cNvPr id="6" name="Picture 5" descr="iop_sso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5" y="1458814"/>
            <a:ext cx="1206500" cy="1524000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5" y="3221825"/>
            <a:ext cx="1943852" cy="1080681"/>
          </a:xfrm>
          <a:prstGeom prst="rect">
            <a:avLst/>
          </a:prstGeom>
        </p:spPr>
      </p:pic>
      <p:pic>
        <p:nvPicPr>
          <p:cNvPr id="8" name="Picture 7" descr="server_certific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4" y="1425039"/>
            <a:ext cx="1444730" cy="1444730"/>
          </a:xfrm>
          <a:prstGeom prst="rect">
            <a:avLst/>
          </a:prstGeom>
        </p:spPr>
      </p:pic>
      <p:pic>
        <p:nvPicPr>
          <p:cNvPr id="9" name="Picture 8" descr="certificates_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9" y="3033457"/>
            <a:ext cx="1174868" cy="1174868"/>
          </a:xfrm>
          <a:prstGeom prst="rect">
            <a:avLst/>
          </a:prstGeom>
        </p:spPr>
      </p:pic>
      <p:pic>
        <p:nvPicPr>
          <p:cNvPr id="10" name="Picture 9" descr="server_certifica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60" y="4673605"/>
            <a:ext cx="698736" cy="6987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7212" y="1347591"/>
            <a:ext cx="2214849" cy="2881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Elbow Connector 12"/>
          <p:cNvCxnSpPr>
            <a:stCxn id="11" idx="3"/>
            <a:endCxn id="6" idx="1"/>
          </p:cNvCxnSpPr>
          <p:nvPr/>
        </p:nvCxnSpPr>
        <p:spPr>
          <a:xfrm flipV="1">
            <a:off x="2602061" y="2220814"/>
            <a:ext cx="1809504" cy="56730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3"/>
            <a:endCxn id="7" idx="1"/>
          </p:cNvCxnSpPr>
          <p:nvPr/>
        </p:nvCxnSpPr>
        <p:spPr>
          <a:xfrm>
            <a:off x="2602061" y="2788120"/>
            <a:ext cx="1579824" cy="9740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MagnifyingGla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1" y="4057332"/>
            <a:ext cx="4165068" cy="31238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31145" y="1496704"/>
            <a:ext cx="328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SSO and IAM Solutions depend on strong valid certificates during authentication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500" y="4206875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Identity Access Management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750" y="5214897"/>
            <a:ext cx="3597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Recursive Network Indexing finds and enumerates all certificates in use and where they are in use: Expired, Self Signed, Weak (1024 bit), Forged, Known Bad.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6334780" y="2881058"/>
            <a:ext cx="2809220" cy="3345744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Layer Zero Foundational Intelligence Tip: Identify all certificates in use to ensure authentication techniques are effective.</a:t>
            </a:r>
          </a:p>
        </p:txBody>
      </p:sp>
    </p:spTree>
    <p:extLst>
      <p:ext uri="{BB962C8B-B14F-4D97-AF65-F5344CB8AC3E}">
        <p14:creationId xmlns:p14="http://schemas.microsoft.com/office/powerpoint/2010/main" val="34460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907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Network Situational Awareness Steps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037444"/>
            <a:ext cx="8238168" cy="2620156"/>
            <a:chOff x="2105831" y="3199350"/>
            <a:chExt cx="5252021" cy="2299440"/>
          </a:xfrm>
        </p:grpSpPr>
        <p:grpSp>
          <p:nvGrpSpPr>
            <p:cNvPr id="16" name="Group 15"/>
            <p:cNvGrpSpPr/>
            <p:nvPr/>
          </p:nvGrpSpPr>
          <p:grpSpPr>
            <a:xfrm>
              <a:off x="2105831" y="3199350"/>
              <a:ext cx="5252021" cy="2299440"/>
              <a:chOff x="1503415" y="668151"/>
              <a:chExt cx="7460279" cy="4097034"/>
            </a:xfrm>
          </p:grpSpPr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017375462"/>
                  </p:ext>
                </p:extLst>
              </p:nvPr>
            </p:nvGraphicFramePr>
            <p:xfrm>
              <a:off x="1980484" y="668151"/>
              <a:ext cx="6983210" cy="4097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18" name="Diagram 17"/>
              <p:cNvGraphicFramePr/>
              <p:nvPr>
                <p:extLst>
                  <p:ext uri="{D42A27DB-BD31-4B8C-83A1-F6EECF244321}">
                    <p14:modId xmlns:p14="http://schemas.microsoft.com/office/powerpoint/2010/main" val="162604961"/>
                  </p:ext>
                </p:extLst>
              </p:nvPr>
            </p:nvGraphicFramePr>
            <p:xfrm>
              <a:off x="1503415" y="2052785"/>
              <a:ext cx="3101096" cy="23318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2820996" y="3548370"/>
              <a:ext cx="76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INDEX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56081" y="3545650"/>
              <a:ext cx="156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COMPREHEND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1282" y="3552625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PREDICT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9378" y="3552779"/>
            <a:ext cx="2929896" cy="3305221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INDEXING: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all devices that comprise the network and all devices attached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certificates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all ports in use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all banners and file shares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Profile all devices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Shadow 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24088" y="3552779"/>
            <a:ext cx="3015810" cy="3305221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COMPREHEND: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Determine </a:t>
            </a:r>
            <a:r>
              <a:rPr lang="en-US" sz="1600" dirty="0" err="1" smtClean="0">
                <a:solidFill>
                  <a:prstClr val="white"/>
                </a:solidFill>
                <a:latin typeface="Calibri"/>
              </a:rPr>
              <a:t>unscanned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hosts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Determine agentless/unmanaged hosts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Determine multi-homed hosts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Validate zone/segment access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Determine leak paths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Determine unknown/unmanaged networks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81726" y="3552779"/>
            <a:ext cx="3015810" cy="3305221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0" rIns="0" bIns="45720" anchor="t" anchorCtr="0">
            <a:no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PREDICT: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Identify C2 leak paths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Correlate vulnerabilities/malware to access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Feed automated patching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Enhance asset inventory systems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Trend data for historic association and review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Close asset management gaps</a:t>
            </a:r>
          </a:p>
        </p:txBody>
      </p:sp>
    </p:spTree>
    <p:extLst>
      <p:ext uri="{BB962C8B-B14F-4D97-AF65-F5344CB8AC3E}">
        <p14:creationId xmlns:p14="http://schemas.microsoft.com/office/powerpoint/2010/main" val="10346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907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Security Stack: Layer Zero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1776" y="1366995"/>
            <a:ext cx="685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prstClr val="black"/>
                </a:solidFill>
                <a:latin typeface="Calibri"/>
              </a:rPr>
              <a:t>Foundational intelligence to enable the security stack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1600" y="1811631"/>
            <a:ext cx="6068908" cy="3065169"/>
            <a:chOff x="184812" y="1649070"/>
            <a:chExt cx="8308894" cy="406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673181674"/>
                </p:ext>
              </p:extLst>
            </p:nvPr>
          </p:nvGraphicFramePr>
          <p:xfrm>
            <a:off x="1019912" y="164907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 rot="16200000">
              <a:off x="-1009894" y="3705711"/>
              <a:ext cx="3170263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Calibri"/>
                </a:rPr>
                <a:t>Cloud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 rot="16200000">
              <a:off x="6610871" y="3798244"/>
              <a:ext cx="3140990" cy="624681"/>
              <a:chOff x="2194560" y="79871"/>
              <a:chExt cx="3901440" cy="624681"/>
            </a:xfrm>
          </p:grpSpPr>
          <p:sp>
            <p:nvSpPr>
              <p:cNvPr id="12" name="Round Same Side Corner Rectangle 11"/>
              <p:cNvSpPr/>
              <p:nvPr/>
            </p:nvSpPr>
            <p:spPr>
              <a:xfrm rot="5400000">
                <a:off x="3832939" y="-1558508"/>
                <a:ext cx="624681" cy="3901440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ound Same Side Corner Rectangle 4"/>
              <p:cNvSpPr/>
              <p:nvPr/>
            </p:nvSpPr>
            <p:spPr>
              <a:xfrm>
                <a:off x="2194560" y="110365"/>
                <a:ext cx="3870946" cy="563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marL="0" lvl="1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7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NGFWs</a:t>
                </a:r>
                <a:endParaRPr lang="en-US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6326291" y="4218617"/>
              <a:ext cx="2294805" cy="624681"/>
              <a:chOff x="2194560" y="79871"/>
              <a:chExt cx="3901440" cy="624681"/>
            </a:xfrm>
          </p:grpSpPr>
          <p:sp>
            <p:nvSpPr>
              <p:cNvPr id="10" name="Round Same Side Corner Rectangle 9"/>
              <p:cNvSpPr/>
              <p:nvPr/>
            </p:nvSpPr>
            <p:spPr>
              <a:xfrm rot="5400000">
                <a:off x="3832939" y="-1558508"/>
                <a:ext cx="624681" cy="3901440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ound Same Side Corner Rectangle 4"/>
              <p:cNvSpPr/>
              <p:nvPr/>
            </p:nvSpPr>
            <p:spPr>
              <a:xfrm>
                <a:off x="2194560" y="110365"/>
                <a:ext cx="3870946" cy="563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marL="0" lvl="1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7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APT/ATA Controls</a:t>
                </a:r>
                <a:endParaRPr lang="en-US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</p:txBody>
          </p:sp>
        </p:grpSp>
      </p:grpSp>
      <p:sp>
        <p:nvSpPr>
          <p:cNvPr id="22" name="Rounded Rectangle 21"/>
          <p:cNvSpPr/>
          <p:nvPr/>
        </p:nvSpPr>
        <p:spPr>
          <a:xfrm>
            <a:off x="1649411" y="4883452"/>
            <a:ext cx="5866659" cy="831548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Network Situational Awareness via Recursive Network Indexing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309" y="4953000"/>
            <a:ext cx="69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Layer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Zero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2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907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Security Stack: Input to Governance, Risk, &amp; Compliance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2133600"/>
            <a:ext cx="4502091" cy="3048000"/>
            <a:chOff x="871853" y="1752600"/>
            <a:chExt cx="6644217" cy="3962400"/>
          </a:xfrm>
        </p:grpSpPr>
        <p:grpSp>
          <p:nvGrpSpPr>
            <p:cNvPr id="3" name="Group 2"/>
            <p:cNvGrpSpPr/>
            <p:nvPr/>
          </p:nvGrpSpPr>
          <p:grpSpPr>
            <a:xfrm>
              <a:off x="1371600" y="1752600"/>
              <a:ext cx="6144470" cy="3962400"/>
              <a:chOff x="1371600" y="1752600"/>
              <a:chExt cx="6144470" cy="3962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371600" y="1752600"/>
                <a:ext cx="6068908" cy="3124200"/>
                <a:chOff x="184812" y="1649070"/>
                <a:chExt cx="8308894" cy="4064000"/>
              </a:xfrm>
            </p:grpSpPr>
            <p:graphicFrame>
              <p:nvGraphicFramePr>
                <p:cNvPr id="6" name="Diagram 5"/>
                <p:cNvGraphicFramePr/>
                <p:nvPr>
                  <p:extLst>
                    <p:ext uri="{D42A27DB-BD31-4B8C-83A1-F6EECF244321}">
                      <p14:modId xmlns:p14="http://schemas.microsoft.com/office/powerpoint/2010/main" val="2436435400"/>
                    </p:ext>
                  </p:extLst>
                </p:nvPr>
              </p:nvGraphicFramePr>
              <p:xfrm>
                <a:off x="1019912" y="1649070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7" name="Rounded Rectangle 6"/>
                <p:cNvSpPr/>
                <p:nvPr/>
              </p:nvSpPr>
              <p:spPr>
                <a:xfrm rot="16200000">
                  <a:off x="-1009894" y="3705711"/>
                  <a:ext cx="3170263" cy="780851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US" sz="2000" dirty="0" smtClean="0">
                      <a:solidFill>
                        <a:prstClr val="white"/>
                      </a:solidFill>
                      <a:latin typeface="Calibri"/>
                    </a:rPr>
                    <a:t>Cloud</a:t>
                  </a: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 rot="16200000">
                  <a:off x="6610871" y="3798244"/>
                  <a:ext cx="3140990" cy="624681"/>
                  <a:chOff x="2194560" y="79871"/>
                  <a:chExt cx="3901440" cy="624681"/>
                </a:xfrm>
              </p:grpSpPr>
              <p:sp>
                <p:nvSpPr>
                  <p:cNvPr id="12" name="Round Same Side Corner Rectangle 11"/>
                  <p:cNvSpPr/>
                  <p:nvPr/>
                </p:nvSpPr>
                <p:spPr>
                  <a:xfrm rot="5400000">
                    <a:off x="3832939" y="-1558508"/>
                    <a:ext cx="624681" cy="3901440"/>
                  </a:xfrm>
                  <a:prstGeom prst="round2SameRect">
                    <a:avLst/>
                  </a:prstGeom>
                </p:spPr>
                <p:style>
                  <a:ln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3" name="Round Same Side Corner Rectangle 4"/>
                  <p:cNvSpPr/>
                  <p:nvPr/>
                </p:nvSpPr>
                <p:spPr>
                  <a:xfrm>
                    <a:off x="2194560" y="110365"/>
                    <a:ext cx="3870946" cy="5636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4770" tIns="32385" rIns="64770" bIns="32385" numCol="1" spcCol="1270" anchor="ctr" anchorCtr="0">
                    <a:noAutofit/>
                  </a:bodyPr>
                  <a:lstStyle/>
                  <a:p>
                    <a:pPr marL="0" lvl="1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160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NGFWs</a:t>
                    </a:r>
                    <a:endParaRPr lang="en-US" sz="16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 rot="16200000">
                  <a:off x="6326291" y="4218617"/>
                  <a:ext cx="2294805" cy="624681"/>
                  <a:chOff x="2194560" y="79871"/>
                  <a:chExt cx="3901440" cy="624681"/>
                </a:xfrm>
              </p:grpSpPr>
              <p:sp>
                <p:nvSpPr>
                  <p:cNvPr id="10" name="Round Same Side Corner Rectangle 9"/>
                  <p:cNvSpPr/>
                  <p:nvPr/>
                </p:nvSpPr>
                <p:spPr>
                  <a:xfrm rot="5400000">
                    <a:off x="3832939" y="-1558508"/>
                    <a:ext cx="624681" cy="3901440"/>
                  </a:xfrm>
                  <a:prstGeom prst="round2SameRect">
                    <a:avLst/>
                  </a:prstGeom>
                </p:spPr>
                <p:style>
                  <a:ln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1" name="Round Same Side Corner Rectangle 4"/>
                  <p:cNvSpPr/>
                  <p:nvPr/>
                </p:nvSpPr>
                <p:spPr>
                  <a:xfrm>
                    <a:off x="2194560" y="110365"/>
                    <a:ext cx="3870946" cy="5636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4770" tIns="32385" rIns="64770" bIns="32385" numCol="1" spcCol="1270" anchor="ctr" anchorCtr="0">
                    <a:noAutofit/>
                  </a:bodyPr>
                  <a:lstStyle/>
                  <a:p>
                    <a:pPr marL="0" lvl="1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140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APT/ATA Controls</a:t>
                    </a:r>
                    <a:endParaRPr lang="en-US" sz="14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22" name="Rounded Rectangle 21"/>
              <p:cNvSpPr/>
              <p:nvPr/>
            </p:nvSpPr>
            <p:spPr>
              <a:xfrm>
                <a:off x="1649411" y="4883452"/>
                <a:ext cx="5866659" cy="83154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Network Situational Awareness via Recursive Network Indexing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71853" y="4953000"/>
              <a:ext cx="859231" cy="68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Layer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Zero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6" name="Picture 15" descr="it-gr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679904" cy="2872120"/>
          </a:xfrm>
          <a:prstGeom prst="rect">
            <a:avLst/>
          </a:prstGeom>
        </p:spPr>
      </p:pic>
      <p:sp>
        <p:nvSpPr>
          <p:cNvPr id="17" name="Curved Up Arrow 16"/>
          <p:cNvSpPr/>
          <p:nvPr/>
        </p:nvSpPr>
        <p:spPr>
          <a:xfrm rot="10800000">
            <a:off x="3505200" y="1371600"/>
            <a:ext cx="3124200" cy="6858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V="1">
            <a:off x="4343400" y="5181600"/>
            <a:ext cx="4114800" cy="6858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 flipV="1">
            <a:off x="4267200" y="5562600"/>
            <a:ext cx="4114800" cy="6858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4724400" y="3505200"/>
            <a:ext cx="1371600" cy="4572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0480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Risk factors and scores input to GRC</a:t>
            </a:r>
          </a:p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Policy expressed/enforced in technology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5029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Technical controls compliment other controls and support assessments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Technical controls and other controls requirements dictate technology in stack</a:t>
            </a:r>
            <a:endParaRPr lang="en-US" sz="1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2743200"/>
            <a:ext cx="889498" cy="241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5594" y="3124200"/>
            <a:ext cx="1006232" cy="1341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600" y="3276600"/>
            <a:ext cx="73152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IPv6</a:t>
            </a:r>
            <a:br>
              <a:rPr lang="en-US" dirty="0" smtClean="0"/>
            </a:br>
            <a:r>
              <a:rPr lang="en-US" dirty="0" smtClean="0"/>
              <a:t>Design Issues for Exploit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ICMPv6 and Neighbor Discovery Protocol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allowing IPv6 stateless address </a:t>
            </a:r>
            <a:r>
              <a:rPr lang="en-US" dirty="0" err="1" smtClean="0"/>
              <a:t>autoconfiguration</a:t>
            </a:r>
            <a:r>
              <a:rPr lang="en-US" dirty="0" smtClean="0"/>
              <a:t> (SLAAC), the protocol will leverage several different techniques to assign itself an IP address. This largely leverages the ICMPv6 Neighbor Discovery Protocol. Components to review: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RS/RA: Router solicitation and router advertisement. The first half of an IPv6 address is based on subnet information provided by routed infrastructure.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NS/NA: Neighbor solicitation is used to validate that the second half of the address, the interface address is not already in use by another host/device.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key part of this is Duplicate Address Detection (DAD)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SEND: Secure Neighbor Discovery leverages cryptographic keys (with or without PKI) to assign a crypto hash in place of the second half (interface part) of the IPv6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NDP Visual</a:t>
            </a:r>
            <a:endParaRPr lang="en-US" dirty="0"/>
          </a:p>
        </p:txBody>
      </p:sp>
      <p:pic>
        <p:nvPicPr>
          <p:cNvPr id="4" name="Picture 3" descr="IPv6_InitialTrans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248400" cy="5046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5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Implant Fake Router in RS/RA</a:t>
            </a:r>
            <a:br>
              <a:rPr lang="en-US" dirty="0" smtClean="0"/>
            </a:br>
            <a:r>
              <a:rPr lang="en-US" sz="3100" dirty="0" smtClean="0"/>
              <a:t>(also provides </a:t>
            </a:r>
            <a:r>
              <a:rPr lang="en-US" sz="3100" dirty="0" err="1" smtClean="0"/>
              <a:t>MiTM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Picture 3" descr="ipv6fh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77000" cy="4981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5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Risk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IT Security performs a critical role in assessing risk in the organization.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Vulnerability Scanning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Penetration Testing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Industry Trends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Strategy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Familiarity/Participation with Audit and Compliance measures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v6fh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4927"/>
            <a:ext cx="5410200" cy="349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Denial of Service (</a:t>
            </a:r>
            <a:r>
              <a:rPr lang="en-US" dirty="0" err="1" smtClean="0"/>
              <a:t>DoS</a:t>
            </a:r>
            <a:r>
              <a:rPr lang="en-US" dirty="0" smtClean="0"/>
              <a:t>) in DAD</a:t>
            </a:r>
            <a:endParaRPr lang="en-US" dirty="0"/>
          </a:p>
        </p:txBody>
      </p:sp>
      <p:pic>
        <p:nvPicPr>
          <p:cNvPr id="4" name="Picture 3" descr="ipv6fh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5181600" cy="2627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92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Exploit SEND with Certificates</a:t>
            </a:r>
            <a:endParaRPr lang="en-US" dirty="0"/>
          </a:p>
        </p:txBody>
      </p:sp>
      <p:pic>
        <p:nvPicPr>
          <p:cNvPr id="5" name="Picture 4" descr="273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629400" cy="4245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1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Because PKI is not required, self-signed, forged certificates wouldn't be checked and MD5 hashing can be defeated.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757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Certificate/CGA Example</a:t>
            </a:r>
            <a:endParaRPr lang="en-US" dirty="0"/>
          </a:p>
        </p:txBody>
      </p:sp>
      <p:pic>
        <p:nvPicPr>
          <p:cNvPr id="4" name="Picture 3" descr="2732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00800" cy="4711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41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Chained Attacks</a:t>
            </a:r>
            <a:endParaRPr lang="en-US" dirty="0"/>
          </a:p>
        </p:txBody>
      </p:sp>
      <p:pic>
        <p:nvPicPr>
          <p:cNvPr id="5" name="Picture 4" descr="ipv6fh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2477139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2954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One: Implant a router</a:t>
            </a:r>
            <a:endParaRPr lang="en-US" dirty="0"/>
          </a:p>
        </p:txBody>
      </p:sp>
      <p:pic>
        <p:nvPicPr>
          <p:cNvPr id="7" name="Picture 6" descr="2732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2570810" cy="189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505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Two: Leverage fake router to disrupt CGA key signing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9277" y="6553200"/>
            <a:ext cx="1329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Slides from </a:t>
            </a:r>
            <a:r>
              <a:rPr lang="en-US" sz="800" dirty="0" err="1" smtClean="0"/>
              <a:t>www.cisco.com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76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Header Extensions in IPv6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6107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Denial of Service (</a:t>
            </a:r>
            <a:r>
              <a:rPr lang="en-US" dirty="0" err="1" smtClean="0"/>
              <a:t>DoS</a:t>
            </a:r>
            <a:r>
              <a:rPr lang="en-US" dirty="0" smtClean="0"/>
              <a:t>) using Router Alter option in Hop-by-Hop packets.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hop-by-hop packet allows for unlimited numbers of headers to be examined by every device along path or only the destination device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exists an option called Router Alert that requires every device along the path to look at all headers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2370"/>
            <a:ext cx="5943600" cy="4425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62732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University of Lisbon</a:t>
            </a:r>
          </a:p>
          <a:p>
            <a:r>
              <a:rPr lang="en-US" sz="800" dirty="0" smtClean="0"/>
              <a:t>Thesis by </a:t>
            </a:r>
            <a:r>
              <a:rPr lang="en-US" sz="800" dirty="0" err="1" smtClean="0"/>
              <a:t>Vitor</a:t>
            </a:r>
            <a:r>
              <a:rPr lang="en-US" sz="800" dirty="0" smtClean="0"/>
              <a:t> Manuel </a:t>
            </a:r>
            <a:r>
              <a:rPr lang="en-US" sz="800" dirty="0" err="1" smtClean="0"/>
              <a:t>Carujo</a:t>
            </a:r>
            <a:r>
              <a:rPr lang="en-US" sz="800" dirty="0" smtClean="0"/>
              <a:t> </a:t>
            </a:r>
            <a:r>
              <a:rPr lang="en-US" sz="800" dirty="0" err="1" smtClean="0"/>
              <a:t>Leitao</a:t>
            </a:r>
            <a:endParaRPr lang="en-US" sz="800" dirty="0" smtClean="0"/>
          </a:p>
          <a:p>
            <a:r>
              <a:rPr lang="en-US" sz="800" dirty="0" smtClean="0"/>
              <a:t>Title: IPv6 A New Security Challenge</a:t>
            </a:r>
          </a:p>
        </p:txBody>
      </p:sp>
    </p:spTree>
    <p:extLst>
      <p:ext uri="{BB962C8B-B14F-4D97-AF65-F5344CB8AC3E}">
        <p14:creationId xmlns:p14="http://schemas.microsoft.com/office/powerpoint/2010/main" val="32706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59000"/>
            <a:ext cx="6547126" cy="424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Proxy Payload Delivery (RH0)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9332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 the routing header type 0 requires that each hop swaps the destination address with the next address in the routing header. This allows exploitation of a trust relationship to deliver a packet not normally able to reach the destination.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2732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University of Lisbon</a:t>
            </a:r>
          </a:p>
          <a:p>
            <a:r>
              <a:rPr lang="en-US" sz="800" dirty="0" smtClean="0"/>
              <a:t>Thesis by </a:t>
            </a:r>
            <a:r>
              <a:rPr lang="en-US" sz="800" dirty="0" err="1" smtClean="0"/>
              <a:t>Vitor</a:t>
            </a:r>
            <a:r>
              <a:rPr lang="en-US" sz="800" dirty="0" smtClean="0"/>
              <a:t> Manuel </a:t>
            </a:r>
            <a:r>
              <a:rPr lang="en-US" sz="800" dirty="0" err="1" smtClean="0"/>
              <a:t>Carujo</a:t>
            </a:r>
            <a:r>
              <a:rPr lang="en-US" sz="800" dirty="0" smtClean="0"/>
              <a:t> </a:t>
            </a:r>
            <a:r>
              <a:rPr lang="en-US" sz="800" dirty="0" err="1" smtClean="0"/>
              <a:t>Leitao</a:t>
            </a:r>
            <a:endParaRPr lang="en-US" sz="800" dirty="0" smtClean="0"/>
          </a:p>
          <a:p>
            <a:r>
              <a:rPr lang="en-US" sz="800" dirty="0" smtClean="0"/>
              <a:t>Title: IPv6 A New Security Challenge</a:t>
            </a:r>
          </a:p>
        </p:txBody>
      </p:sp>
    </p:spTree>
    <p:extLst>
      <p:ext uri="{BB962C8B-B14F-4D97-AF65-F5344CB8AC3E}">
        <p14:creationId xmlns:p14="http://schemas.microsoft.com/office/powerpoint/2010/main" val="2237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RH0 Attack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5668679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62732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University of Lisbon</a:t>
            </a:r>
          </a:p>
          <a:p>
            <a:r>
              <a:rPr lang="en-US" sz="800" dirty="0" smtClean="0"/>
              <a:t>Thesis by </a:t>
            </a:r>
            <a:r>
              <a:rPr lang="en-US" sz="800" dirty="0" err="1" smtClean="0"/>
              <a:t>Vitor</a:t>
            </a:r>
            <a:r>
              <a:rPr lang="en-US" sz="800" dirty="0" smtClean="0"/>
              <a:t> Manuel </a:t>
            </a:r>
            <a:r>
              <a:rPr lang="en-US" sz="800" dirty="0" err="1" smtClean="0"/>
              <a:t>Carujo</a:t>
            </a:r>
            <a:r>
              <a:rPr lang="en-US" sz="800" dirty="0" smtClean="0"/>
              <a:t> </a:t>
            </a:r>
            <a:r>
              <a:rPr lang="en-US" sz="800" dirty="0" err="1" smtClean="0"/>
              <a:t>Leitao</a:t>
            </a:r>
            <a:endParaRPr lang="en-US" sz="800" dirty="0" smtClean="0"/>
          </a:p>
          <a:p>
            <a:r>
              <a:rPr lang="en-US" sz="800" dirty="0" smtClean="0"/>
              <a:t>Title: IPv6 A New Security Challenge</a:t>
            </a:r>
          </a:p>
        </p:txBody>
      </p:sp>
    </p:spTree>
    <p:extLst>
      <p:ext uri="{BB962C8B-B14F-4D97-AF65-F5344CB8AC3E}">
        <p14:creationId xmlns:p14="http://schemas.microsoft.com/office/powerpoint/2010/main" val="25169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These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NDP Problems (Fake Router Implantation, </a:t>
            </a:r>
            <a:r>
              <a:rPr lang="en-US" dirty="0" err="1" smtClean="0"/>
              <a:t>MiTM</a:t>
            </a:r>
            <a:r>
              <a:rPr lang="en-US" dirty="0" smtClean="0"/>
              <a:t>, and 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DHCPv6 and do not allow SLAAC</a:t>
            </a:r>
          </a:p>
          <a:p>
            <a:endParaRPr lang="en-US" dirty="0"/>
          </a:p>
          <a:p>
            <a:r>
              <a:rPr lang="en-US" dirty="0" smtClean="0"/>
              <a:t>SEND (CGA based on certs)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PKI and CRL servers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Header Extensions (Router Alert option)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 and ACL to block </a:t>
            </a:r>
            <a:r>
              <a:rPr lang="en-US" dirty="0" err="1" smtClean="0"/>
              <a:t>dest</a:t>
            </a:r>
            <a:r>
              <a:rPr lang="en-US" dirty="0" smtClean="0"/>
              <a:t>-option-type 5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Header Extension (Routing Header type 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 not allow IPv6 source-routing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 ACL for routing-type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0"/>
            <a:ext cx="807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Many times IPv6 stacks are turned on automatically unless explicitly turned off. On hosts and network devices. Check hosts for dual-stacking and v6 protocols on routers.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642556"/>
            <a:ext cx="685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Some sourced from: University of Lisbon Thesis by </a:t>
            </a:r>
            <a:r>
              <a:rPr lang="en-US" sz="800" dirty="0" err="1" smtClean="0"/>
              <a:t>Vitor</a:t>
            </a:r>
            <a:r>
              <a:rPr lang="en-US" sz="800" dirty="0" smtClean="0"/>
              <a:t> Manuel </a:t>
            </a:r>
            <a:r>
              <a:rPr lang="en-US" sz="800" dirty="0" err="1" smtClean="0"/>
              <a:t>Carujo</a:t>
            </a:r>
            <a:r>
              <a:rPr lang="en-US" sz="800" dirty="0" smtClean="0"/>
              <a:t> </a:t>
            </a:r>
            <a:r>
              <a:rPr lang="en-US" sz="800" dirty="0" err="1" smtClean="0"/>
              <a:t>Leitao</a:t>
            </a:r>
            <a:r>
              <a:rPr lang="en-US" sz="800" dirty="0"/>
              <a:t> </a:t>
            </a:r>
            <a:r>
              <a:rPr lang="en-US" sz="800" dirty="0" smtClean="0"/>
              <a:t>Title: IPv6 A New Security Challenge</a:t>
            </a:r>
          </a:p>
        </p:txBody>
      </p:sp>
    </p:spTree>
    <p:extLst>
      <p:ext uri="{BB962C8B-B14F-4D97-AF65-F5344CB8AC3E}">
        <p14:creationId xmlns:p14="http://schemas.microsoft.com/office/powerpoint/2010/main" val="27883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Audit Support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In many cases, IT Security is heavily relied upon to perform in depth testing required by an audit organization. Security is enlisted by audit because: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Technical expertise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Familiarity with current issues from internal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Familiarity with Policies, Standards, and Procedures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Compliance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Compliance may relate to internal compliance or external compliance.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Internal compliance: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Policies and Standards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 and Configuration baselines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Framework use – ISO, COBIT, ITIL, GAISP, NIST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Best Practices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Compliance cont’d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External compliance: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SOX (Sarbanes Oxley)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COSO Framework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HIPAA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PCI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Safe Harbor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ISO Leading Practices</a:t>
            </a:r>
          </a:p>
        </p:txBody>
      </p:sp>
      <p:pic>
        <p:nvPicPr>
          <p:cNvPr id="47107" name="Picture 4" descr="ISO_best_practice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47825"/>
            <a:ext cx="5762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7620000" y="6507163"/>
            <a:ext cx="20574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 www.rsa.com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Compliance in Action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629400" y="6477000"/>
            <a:ext cx="2057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Source: www.rsa.com</a:t>
            </a:r>
          </a:p>
        </p:txBody>
      </p:sp>
      <p:pic>
        <p:nvPicPr>
          <p:cNvPr id="48134" name="Picture 6" descr="Compliance in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58938"/>
            <a:ext cx="8701087" cy="512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8757</TotalTime>
  <Words>1925</Words>
  <Application>Microsoft Office PowerPoint</Application>
  <PresentationFormat>On-screen Show (4:3)</PresentationFormat>
  <Paragraphs>345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1_Office Theme</vt:lpstr>
      <vt:lpstr>2_Office Theme</vt:lpstr>
      <vt:lpstr>Microsoft Word 97 - 2003 Document</vt:lpstr>
      <vt:lpstr>Northwestern University Network Security</vt:lpstr>
      <vt:lpstr>Topics for Discussion What do you want to talk about?</vt:lpstr>
      <vt:lpstr>The CISO Agenda</vt:lpstr>
      <vt:lpstr>Risk</vt:lpstr>
      <vt:lpstr>Audit Support</vt:lpstr>
      <vt:lpstr>Compliance</vt:lpstr>
      <vt:lpstr>Compliance cont’d</vt:lpstr>
      <vt:lpstr>ISO Leading Practices</vt:lpstr>
      <vt:lpstr>Compliance in Action</vt:lpstr>
      <vt:lpstr>Internal Policy</vt:lpstr>
      <vt:lpstr>Internal Policy cont’d</vt:lpstr>
      <vt:lpstr>Internal Policy cont’d</vt:lpstr>
      <vt:lpstr>Internal Policy cont’d</vt:lpstr>
      <vt:lpstr>Policy Business Case</vt:lpstr>
      <vt:lpstr>Policy Business Case cont’d</vt:lpstr>
      <vt:lpstr>Policy Business Case cont’d</vt:lpstr>
      <vt:lpstr>Section 2 Security Stacks Integrated Data issues</vt:lpstr>
      <vt:lpstr>The Security Stack</vt:lpstr>
      <vt:lpstr>The Security Stack</vt:lpstr>
      <vt:lpstr>The Network Layer</vt:lpstr>
      <vt:lpstr>The Host/Device Layer</vt:lpstr>
      <vt:lpstr>Critical Missing Data L1-L2 </vt:lpstr>
      <vt:lpstr>Layer 1-2 Example</vt:lpstr>
      <vt:lpstr>The Data Layer</vt:lpstr>
      <vt:lpstr>The Application Layer</vt:lpstr>
      <vt:lpstr>Critical Missing Data L2-L4</vt:lpstr>
      <vt:lpstr>Layer 2-3 Example</vt:lpstr>
      <vt:lpstr>Layer 3-4 Example</vt:lpstr>
      <vt:lpstr>The Identity Layer</vt:lpstr>
      <vt:lpstr>Critical Missing Data L3-L5</vt:lpstr>
      <vt:lpstr>Layer 3-5 Example</vt:lpstr>
      <vt:lpstr>Layer 4-5 Example</vt:lpstr>
      <vt:lpstr>PowerPoint Presentation</vt:lpstr>
      <vt:lpstr>PowerPoint Presentation</vt:lpstr>
      <vt:lpstr>PowerPoint Presentation</vt:lpstr>
      <vt:lpstr>Section 3 IPv6 Design Issues for Exploit</vt:lpstr>
      <vt:lpstr>ICMPv6 and Neighbor Discovery Protocol</vt:lpstr>
      <vt:lpstr>NDP Visual</vt:lpstr>
      <vt:lpstr>Implant Fake Router in RS/RA (also provides MiTM)</vt:lpstr>
      <vt:lpstr>Denial of Service (DoS) in DAD</vt:lpstr>
      <vt:lpstr>Exploit SEND with Certificates</vt:lpstr>
      <vt:lpstr>Another Certificate/CGA Example</vt:lpstr>
      <vt:lpstr>Chained Attacks</vt:lpstr>
      <vt:lpstr>Header Extensions in IPv6</vt:lpstr>
      <vt:lpstr>Proxy Payload Delivery (RH0)</vt:lpstr>
      <vt:lpstr>RH0 Attack Design</vt:lpstr>
      <vt:lpstr>Avoiding These Attacks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University EECS 354 Network Security</dc:title>
  <dc:creator>brandon</dc:creator>
  <cp:lastModifiedBy>Yan Chen</cp:lastModifiedBy>
  <cp:revision>73</cp:revision>
  <dcterms:created xsi:type="dcterms:W3CDTF">2009-08-13T17:22:49Z</dcterms:created>
  <dcterms:modified xsi:type="dcterms:W3CDTF">2015-03-06T22:34:11Z</dcterms:modified>
</cp:coreProperties>
</file>